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Lst>
  <p:sldSz cy="5143500" cx="9144000"/>
  <p:notesSz cx="6858000" cy="9144000"/>
  <p:embeddedFontLst>
    <p:embeddedFont>
      <p:font typeface="Candal"/>
      <p:regular r:id="rId50"/>
    </p:embeddedFont>
    <p:embeddedFont>
      <p:font typeface="Arimo"/>
      <p:regular r:id="rId51"/>
      <p:bold r:id="rId52"/>
      <p:italic r:id="rId53"/>
      <p:boldItalic r:id="rId54"/>
    </p:embeddedFont>
    <p:embeddedFont>
      <p:font typeface="Bebas Neue"/>
      <p:regular r:id="rId55"/>
    </p:embeddedFont>
    <p:embeddedFont>
      <p:font typeface="Barlow"/>
      <p:regular r:id="rId56"/>
      <p:bold r:id="rId57"/>
      <p:italic r:id="rId58"/>
      <p:boldItalic r:id="rId59"/>
    </p:embeddedFont>
    <p:embeddedFont>
      <p:font typeface="Aclonica"/>
      <p:regular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Aclonica-regular.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Arimo-regular.fntdata"/><Relationship Id="rId50" Type="http://schemas.openxmlformats.org/officeDocument/2006/relationships/font" Target="fonts/Candal-regular.fntdata"/><Relationship Id="rId53" Type="http://schemas.openxmlformats.org/officeDocument/2006/relationships/font" Target="fonts/Arimo-italic.fntdata"/><Relationship Id="rId52" Type="http://schemas.openxmlformats.org/officeDocument/2006/relationships/font" Target="fonts/Arimo-bold.fntdata"/><Relationship Id="rId11" Type="http://schemas.openxmlformats.org/officeDocument/2006/relationships/slide" Target="slides/slide7.xml"/><Relationship Id="rId55" Type="http://schemas.openxmlformats.org/officeDocument/2006/relationships/font" Target="fonts/BebasNeue-regular.fntdata"/><Relationship Id="rId10" Type="http://schemas.openxmlformats.org/officeDocument/2006/relationships/slide" Target="slides/slide6.xml"/><Relationship Id="rId54" Type="http://schemas.openxmlformats.org/officeDocument/2006/relationships/font" Target="fonts/Arimo-boldItalic.fntdata"/><Relationship Id="rId13" Type="http://schemas.openxmlformats.org/officeDocument/2006/relationships/slide" Target="slides/slide9.xml"/><Relationship Id="rId57" Type="http://schemas.openxmlformats.org/officeDocument/2006/relationships/font" Target="fonts/Barlow-bold.fntdata"/><Relationship Id="rId12" Type="http://schemas.openxmlformats.org/officeDocument/2006/relationships/slide" Target="slides/slide8.xml"/><Relationship Id="rId56" Type="http://schemas.openxmlformats.org/officeDocument/2006/relationships/font" Target="fonts/Barlow-regular.fntdata"/><Relationship Id="rId15" Type="http://schemas.openxmlformats.org/officeDocument/2006/relationships/slide" Target="slides/slide11.xml"/><Relationship Id="rId59" Type="http://schemas.openxmlformats.org/officeDocument/2006/relationships/font" Target="fonts/Barlow-boldItalic.fntdata"/><Relationship Id="rId14" Type="http://schemas.openxmlformats.org/officeDocument/2006/relationships/slide" Target="slides/slide10.xml"/><Relationship Id="rId58" Type="http://schemas.openxmlformats.org/officeDocument/2006/relationships/font" Target="fonts/Barlow-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198bc5387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198bc5387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22e343d1e9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22e343d1e9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d362d286f3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d362d286f3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22d3d173e1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22d3d173e1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22e976442e0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22e976442e0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22e343d1e9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22e343d1e9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22d8647138e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22d8647138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22d8647138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22d8647138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22d8647138e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22d8647138e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22d8647138e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22d8647138e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22d8647138e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22d8647138e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d362d286f3_1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d362d286f3_1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22e976442e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22e976442e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22d320cafa6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22d320cafa6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d362d286f3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d362d286f3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22d8647138e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22d8647138e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22d8647138e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22d8647138e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22d863dc9b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22d863dc9b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22e976442e0_1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22e976442e0_1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22d863dc9b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22d863dc9b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22e976442e0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22e976442e0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22e976442e0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22e976442e0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d362d286f3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d362d286f3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22e976442e0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22e976442e0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22e976442e0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22e976442e0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2189a724ee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2189a724ee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22d863dc9b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22d863dc9b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22e343d1e9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22e343d1e9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22d863dc9b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22d863dc9b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22e343d1e9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22e343d1e9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22e343d1e9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22e343d1e9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22d863dc9b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22d863dc9b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22d863dc9b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22d863dc9bf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d362d286f3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d362d286f3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d362d286f3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d362d286f3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22e976442e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22e976442e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22e976442e0_1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22e976442e0_1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22e976442e0_1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22e976442e0_1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d362d286f3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d362d286f3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2189a724ee1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2189a724ee1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22d320cafa6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22d320cafa6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d362d286f3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d362d286f3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22d320cafa6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22d320cafa6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ecc7082a3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ecc7082a3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22d8647138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22d864713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dk2"/>
            </a:gs>
            <a:gs pos="100000">
              <a:schemeClr val="dk1"/>
            </a:gs>
          </a:gsLst>
          <a:lin ang="13500032" scaled="0"/>
        </a:gradFill>
      </p:bgPr>
    </p:bg>
    <p:spTree>
      <p:nvGrpSpPr>
        <p:cNvPr id="8" name="Shape 8"/>
        <p:cNvGrpSpPr/>
        <p:nvPr/>
      </p:nvGrpSpPr>
      <p:grpSpPr>
        <a:xfrm>
          <a:off x="0" y="0"/>
          <a:ext cx="0" cy="0"/>
          <a:chOff x="0" y="0"/>
          <a:chExt cx="0" cy="0"/>
        </a:xfrm>
      </p:grpSpPr>
      <p:sp>
        <p:nvSpPr>
          <p:cNvPr id="9" name="Google Shape;9;p2"/>
          <p:cNvSpPr/>
          <p:nvPr/>
        </p:nvSpPr>
        <p:spPr>
          <a:xfrm>
            <a:off x="7987" y="0"/>
            <a:ext cx="9118778" cy="5143551"/>
          </a:xfrm>
          <a:custGeom>
            <a:rect b="b" l="l" r="r" t="t"/>
            <a:pathLst>
              <a:path extrusionOk="0" h="190449" w="285676">
                <a:moveTo>
                  <a:pt x="278293" y="0"/>
                </a:moveTo>
                <a:cubicBezTo>
                  <a:pt x="253581" y="36010"/>
                  <a:pt x="212115" y="75463"/>
                  <a:pt x="144939" y="89945"/>
                </a:cubicBezTo>
                <a:cubicBezTo>
                  <a:pt x="128678" y="93430"/>
                  <a:pt x="113187" y="94963"/>
                  <a:pt x="98518" y="94963"/>
                </a:cubicBezTo>
                <a:cubicBezTo>
                  <a:pt x="60794" y="94963"/>
                  <a:pt x="28502" y="84825"/>
                  <a:pt x="2495" y="71685"/>
                </a:cubicBezTo>
                <a:cubicBezTo>
                  <a:pt x="1657" y="71262"/>
                  <a:pt x="823" y="70835"/>
                  <a:pt x="0" y="70405"/>
                </a:cubicBezTo>
                <a:lnTo>
                  <a:pt x="0" y="190449"/>
                </a:lnTo>
                <a:lnTo>
                  <a:pt x="285676" y="190449"/>
                </a:lnTo>
                <a:lnTo>
                  <a:pt x="285676" y="0"/>
                </a:ln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 name="Google Shape;10;p2"/>
          <p:cNvGrpSpPr/>
          <p:nvPr/>
        </p:nvGrpSpPr>
        <p:grpSpPr>
          <a:xfrm>
            <a:off x="1690423" y="9"/>
            <a:ext cx="5152211" cy="1806726"/>
            <a:chOff x="0" y="7163653"/>
            <a:chExt cx="6084331" cy="2133593"/>
          </a:xfrm>
        </p:grpSpPr>
        <p:sp>
          <p:nvSpPr>
            <p:cNvPr id="11" name="Google Shape;11;p2"/>
            <p:cNvSpPr/>
            <p:nvPr/>
          </p:nvSpPr>
          <p:spPr>
            <a:xfrm>
              <a:off x="551601" y="7163653"/>
              <a:ext cx="4726231" cy="2133593"/>
            </a:xfrm>
            <a:custGeom>
              <a:rect b="b" l="l" r="r" t="t"/>
              <a:pathLst>
                <a:path extrusionOk="0" h="79000" w="174997">
                  <a:moveTo>
                    <a:pt x="90613" y="13234"/>
                  </a:moveTo>
                  <a:cubicBezTo>
                    <a:pt x="89572" y="13234"/>
                    <a:pt x="88531" y="13236"/>
                    <a:pt x="87490" y="13244"/>
                  </a:cubicBezTo>
                  <a:lnTo>
                    <a:pt x="78115" y="13305"/>
                  </a:lnTo>
                  <a:cubicBezTo>
                    <a:pt x="74980" y="13342"/>
                    <a:pt x="71845" y="13393"/>
                    <a:pt x="68646" y="13525"/>
                  </a:cubicBezTo>
                  <a:cubicBezTo>
                    <a:pt x="71686" y="14576"/>
                    <a:pt x="74834" y="15155"/>
                    <a:pt x="77990" y="15563"/>
                  </a:cubicBezTo>
                  <a:cubicBezTo>
                    <a:pt x="81029" y="15938"/>
                    <a:pt x="84088" y="16133"/>
                    <a:pt x="87153" y="16133"/>
                  </a:cubicBezTo>
                  <a:cubicBezTo>
                    <a:pt x="87269" y="16133"/>
                    <a:pt x="87384" y="16133"/>
                    <a:pt x="87500" y="16132"/>
                  </a:cubicBezTo>
                  <a:cubicBezTo>
                    <a:pt x="90677" y="16112"/>
                    <a:pt x="93858" y="15937"/>
                    <a:pt x="97011" y="15511"/>
                  </a:cubicBezTo>
                  <a:cubicBezTo>
                    <a:pt x="100162" y="15106"/>
                    <a:pt x="103293" y="14478"/>
                    <a:pt x="106350" y="13525"/>
                  </a:cubicBezTo>
                  <a:lnTo>
                    <a:pt x="106350" y="13525"/>
                  </a:lnTo>
                  <a:cubicBezTo>
                    <a:pt x="106350" y="13525"/>
                    <a:pt x="106350" y="13525"/>
                    <a:pt x="106350" y="13525"/>
                  </a:cubicBezTo>
                  <a:cubicBezTo>
                    <a:pt x="103148" y="13286"/>
                    <a:pt x="100009" y="13293"/>
                    <a:pt x="96871" y="13244"/>
                  </a:cubicBezTo>
                  <a:cubicBezTo>
                    <a:pt x="94781" y="13244"/>
                    <a:pt x="92696" y="13234"/>
                    <a:pt x="90613" y="13234"/>
                  </a:cubicBezTo>
                  <a:close/>
                  <a:moveTo>
                    <a:pt x="9766" y="0"/>
                  </a:moveTo>
                  <a:cubicBezTo>
                    <a:pt x="9717" y="9149"/>
                    <a:pt x="10967" y="16559"/>
                    <a:pt x="11617" y="19788"/>
                  </a:cubicBezTo>
                  <a:lnTo>
                    <a:pt x="10291" y="20606"/>
                  </a:lnTo>
                  <a:cubicBezTo>
                    <a:pt x="9054" y="21346"/>
                    <a:pt x="7854" y="22141"/>
                    <a:pt x="6589" y="22842"/>
                  </a:cubicBezTo>
                  <a:cubicBezTo>
                    <a:pt x="6278" y="23018"/>
                    <a:pt x="6010" y="23272"/>
                    <a:pt x="5733" y="23512"/>
                  </a:cubicBezTo>
                  <a:lnTo>
                    <a:pt x="4906" y="24225"/>
                  </a:lnTo>
                  <a:lnTo>
                    <a:pt x="3249" y="25661"/>
                  </a:lnTo>
                  <a:cubicBezTo>
                    <a:pt x="2792" y="26068"/>
                    <a:pt x="2332" y="26480"/>
                    <a:pt x="1875" y="26896"/>
                  </a:cubicBezTo>
                  <a:cubicBezTo>
                    <a:pt x="1242" y="27463"/>
                    <a:pt x="617" y="28034"/>
                    <a:pt x="1" y="28625"/>
                  </a:cubicBezTo>
                  <a:cubicBezTo>
                    <a:pt x="796" y="28344"/>
                    <a:pt x="1585" y="28049"/>
                    <a:pt x="2369" y="27744"/>
                  </a:cubicBezTo>
                  <a:cubicBezTo>
                    <a:pt x="2948" y="27524"/>
                    <a:pt x="3530" y="27292"/>
                    <a:pt x="4109" y="27067"/>
                  </a:cubicBezTo>
                  <a:lnTo>
                    <a:pt x="6141" y="26236"/>
                  </a:lnTo>
                  <a:lnTo>
                    <a:pt x="7153" y="25818"/>
                  </a:lnTo>
                  <a:cubicBezTo>
                    <a:pt x="7488" y="25677"/>
                    <a:pt x="7838" y="25562"/>
                    <a:pt x="8140" y="25358"/>
                  </a:cubicBezTo>
                  <a:cubicBezTo>
                    <a:pt x="9331" y="24545"/>
                    <a:pt x="10582" y="23832"/>
                    <a:pt x="11804" y="23064"/>
                  </a:cubicBezTo>
                  <a:lnTo>
                    <a:pt x="12935" y="22366"/>
                  </a:lnTo>
                  <a:cubicBezTo>
                    <a:pt x="27139" y="34810"/>
                    <a:pt x="41575" y="39785"/>
                    <a:pt x="45743" y="41034"/>
                  </a:cubicBezTo>
                  <a:cubicBezTo>
                    <a:pt x="45768" y="41085"/>
                    <a:pt x="45792" y="41129"/>
                    <a:pt x="45810" y="41171"/>
                  </a:cubicBezTo>
                  <a:cubicBezTo>
                    <a:pt x="46154" y="41847"/>
                    <a:pt x="46538" y="42493"/>
                    <a:pt x="46907" y="43145"/>
                  </a:cubicBezTo>
                  <a:cubicBezTo>
                    <a:pt x="47696" y="44416"/>
                    <a:pt x="48436" y="45723"/>
                    <a:pt x="49365" y="46896"/>
                  </a:cubicBezTo>
                  <a:cubicBezTo>
                    <a:pt x="50279" y="48078"/>
                    <a:pt x="51276" y="49190"/>
                    <a:pt x="52290" y="50278"/>
                  </a:cubicBezTo>
                  <a:lnTo>
                    <a:pt x="53844" y="51871"/>
                  </a:lnTo>
                  <a:lnTo>
                    <a:pt x="55466" y="53391"/>
                  </a:lnTo>
                  <a:cubicBezTo>
                    <a:pt x="57683" y="55357"/>
                    <a:pt x="60002" y="57192"/>
                    <a:pt x="62494" y="58751"/>
                  </a:cubicBezTo>
                  <a:cubicBezTo>
                    <a:pt x="63618" y="59531"/>
                    <a:pt x="64825" y="60179"/>
                    <a:pt x="66013" y="60848"/>
                  </a:cubicBezTo>
                  <a:cubicBezTo>
                    <a:pt x="63271" y="64674"/>
                    <a:pt x="58110" y="68250"/>
                    <a:pt x="54058" y="70695"/>
                  </a:cubicBezTo>
                  <a:cubicBezTo>
                    <a:pt x="53037" y="71313"/>
                    <a:pt x="52087" y="71853"/>
                    <a:pt x="51264" y="72315"/>
                  </a:cubicBezTo>
                  <a:cubicBezTo>
                    <a:pt x="51551" y="72425"/>
                    <a:pt x="51840" y="72531"/>
                    <a:pt x="52133" y="72645"/>
                  </a:cubicBezTo>
                  <a:cubicBezTo>
                    <a:pt x="52544" y="72797"/>
                    <a:pt x="52964" y="72949"/>
                    <a:pt x="53382" y="73102"/>
                  </a:cubicBezTo>
                  <a:cubicBezTo>
                    <a:pt x="53741" y="73229"/>
                    <a:pt x="54095" y="73357"/>
                    <a:pt x="54457" y="73476"/>
                  </a:cubicBezTo>
                  <a:cubicBezTo>
                    <a:pt x="54740" y="73574"/>
                    <a:pt x="55024" y="73674"/>
                    <a:pt x="55310" y="73769"/>
                  </a:cubicBezTo>
                  <a:cubicBezTo>
                    <a:pt x="58411" y="74808"/>
                    <a:pt x="61584" y="75707"/>
                    <a:pt x="64813" y="76443"/>
                  </a:cubicBezTo>
                  <a:cubicBezTo>
                    <a:pt x="65167" y="76526"/>
                    <a:pt x="65526" y="76608"/>
                    <a:pt x="65880" y="76684"/>
                  </a:cubicBezTo>
                  <a:cubicBezTo>
                    <a:pt x="66288" y="76775"/>
                    <a:pt x="66699" y="76858"/>
                    <a:pt x="67114" y="76946"/>
                  </a:cubicBezTo>
                  <a:cubicBezTo>
                    <a:pt x="67522" y="77029"/>
                    <a:pt x="67933" y="77110"/>
                    <a:pt x="68348" y="77190"/>
                  </a:cubicBezTo>
                  <a:cubicBezTo>
                    <a:pt x="68764" y="77269"/>
                    <a:pt x="69176" y="77346"/>
                    <a:pt x="69590" y="77418"/>
                  </a:cubicBezTo>
                  <a:cubicBezTo>
                    <a:pt x="70005" y="77491"/>
                    <a:pt x="70425" y="77562"/>
                    <a:pt x="70840" y="77632"/>
                  </a:cubicBezTo>
                  <a:cubicBezTo>
                    <a:pt x="71684" y="77772"/>
                    <a:pt x="72534" y="77906"/>
                    <a:pt x="73387" y="78019"/>
                  </a:cubicBezTo>
                  <a:cubicBezTo>
                    <a:pt x="74124" y="78123"/>
                    <a:pt x="74858" y="78217"/>
                    <a:pt x="75601" y="78305"/>
                  </a:cubicBezTo>
                  <a:cubicBezTo>
                    <a:pt x="76409" y="78400"/>
                    <a:pt x="77220" y="78485"/>
                    <a:pt x="78030" y="78561"/>
                  </a:cubicBezTo>
                  <a:cubicBezTo>
                    <a:pt x="78405" y="78598"/>
                    <a:pt x="78777" y="78625"/>
                    <a:pt x="79154" y="78656"/>
                  </a:cubicBezTo>
                  <a:cubicBezTo>
                    <a:pt x="79178" y="78659"/>
                    <a:pt x="79203" y="78668"/>
                    <a:pt x="79231" y="78668"/>
                  </a:cubicBezTo>
                  <a:cubicBezTo>
                    <a:pt x="79554" y="78690"/>
                    <a:pt x="79882" y="78717"/>
                    <a:pt x="80209" y="78740"/>
                  </a:cubicBezTo>
                  <a:cubicBezTo>
                    <a:pt x="80541" y="78762"/>
                    <a:pt x="80869" y="78786"/>
                    <a:pt x="81199" y="78808"/>
                  </a:cubicBezTo>
                  <a:cubicBezTo>
                    <a:pt x="81497" y="78823"/>
                    <a:pt x="81798" y="78842"/>
                    <a:pt x="82098" y="78854"/>
                  </a:cubicBezTo>
                  <a:cubicBezTo>
                    <a:pt x="82350" y="78869"/>
                    <a:pt x="82609" y="78884"/>
                    <a:pt x="82860" y="78891"/>
                  </a:cubicBezTo>
                  <a:cubicBezTo>
                    <a:pt x="83215" y="78906"/>
                    <a:pt x="83569" y="78927"/>
                    <a:pt x="83923" y="78933"/>
                  </a:cubicBezTo>
                  <a:cubicBezTo>
                    <a:pt x="84243" y="78949"/>
                    <a:pt x="84563" y="78957"/>
                    <a:pt x="84888" y="78964"/>
                  </a:cubicBezTo>
                  <a:cubicBezTo>
                    <a:pt x="85223" y="78972"/>
                    <a:pt x="85553" y="78984"/>
                    <a:pt x="85893" y="78988"/>
                  </a:cubicBezTo>
                  <a:cubicBezTo>
                    <a:pt x="86426" y="78994"/>
                    <a:pt x="86960" y="78999"/>
                    <a:pt x="87500" y="78999"/>
                  </a:cubicBezTo>
                  <a:cubicBezTo>
                    <a:pt x="100268" y="78999"/>
                    <a:pt x="112487" y="76633"/>
                    <a:pt x="123732" y="72313"/>
                  </a:cubicBezTo>
                  <a:cubicBezTo>
                    <a:pt x="122906" y="71853"/>
                    <a:pt x="121944" y="71313"/>
                    <a:pt x="120917" y="70707"/>
                  </a:cubicBezTo>
                  <a:cubicBezTo>
                    <a:pt x="116845" y="68288"/>
                    <a:pt x="111638" y="64802"/>
                    <a:pt x="108903" y="60975"/>
                  </a:cubicBezTo>
                  <a:cubicBezTo>
                    <a:pt x="110161" y="60262"/>
                    <a:pt x="111447" y="59592"/>
                    <a:pt x="112639" y="58757"/>
                  </a:cubicBezTo>
                  <a:cubicBezTo>
                    <a:pt x="113248" y="58355"/>
                    <a:pt x="113873" y="57969"/>
                    <a:pt x="114472" y="57542"/>
                  </a:cubicBezTo>
                  <a:lnTo>
                    <a:pt x="116239" y="56232"/>
                  </a:lnTo>
                  <a:cubicBezTo>
                    <a:pt x="116845" y="55805"/>
                    <a:pt x="117397" y="55326"/>
                    <a:pt x="117961" y="54845"/>
                  </a:cubicBezTo>
                  <a:cubicBezTo>
                    <a:pt x="118516" y="54366"/>
                    <a:pt x="119110" y="53916"/>
                    <a:pt x="119633" y="53398"/>
                  </a:cubicBezTo>
                  <a:cubicBezTo>
                    <a:pt x="121831" y="51426"/>
                    <a:pt x="123845" y="49236"/>
                    <a:pt x="125697" y="46896"/>
                  </a:cubicBezTo>
                  <a:cubicBezTo>
                    <a:pt x="126623" y="45723"/>
                    <a:pt x="127354" y="44416"/>
                    <a:pt x="128131" y="43142"/>
                  </a:cubicBezTo>
                  <a:cubicBezTo>
                    <a:pt x="128493" y="42490"/>
                    <a:pt x="128874" y="41842"/>
                    <a:pt x="129209" y="41165"/>
                  </a:cubicBezTo>
                  <a:cubicBezTo>
                    <a:pt x="129231" y="41122"/>
                    <a:pt x="129255" y="41073"/>
                    <a:pt x="129274" y="41031"/>
                  </a:cubicBezTo>
                  <a:cubicBezTo>
                    <a:pt x="133479" y="39766"/>
                    <a:pt x="147884" y="34788"/>
                    <a:pt x="162061" y="22366"/>
                  </a:cubicBezTo>
                  <a:lnTo>
                    <a:pt x="163193" y="23064"/>
                  </a:lnTo>
                  <a:cubicBezTo>
                    <a:pt x="164415" y="23832"/>
                    <a:pt x="165668" y="24545"/>
                    <a:pt x="166856" y="25356"/>
                  </a:cubicBezTo>
                  <a:cubicBezTo>
                    <a:pt x="167158" y="25562"/>
                    <a:pt x="167508" y="25676"/>
                    <a:pt x="167843" y="25818"/>
                  </a:cubicBezTo>
                  <a:lnTo>
                    <a:pt x="168857" y="26236"/>
                  </a:lnTo>
                  <a:lnTo>
                    <a:pt x="170887" y="27067"/>
                  </a:lnTo>
                  <a:cubicBezTo>
                    <a:pt x="171466" y="27292"/>
                    <a:pt x="172048" y="27524"/>
                    <a:pt x="172632" y="27748"/>
                  </a:cubicBezTo>
                  <a:cubicBezTo>
                    <a:pt x="173416" y="28049"/>
                    <a:pt x="174201" y="28342"/>
                    <a:pt x="174997" y="28625"/>
                  </a:cubicBezTo>
                  <a:cubicBezTo>
                    <a:pt x="174384" y="28039"/>
                    <a:pt x="173756" y="27467"/>
                    <a:pt x="173126" y="26900"/>
                  </a:cubicBezTo>
                  <a:cubicBezTo>
                    <a:pt x="172669" y="26485"/>
                    <a:pt x="172209" y="26068"/>
                    <a:pt x="171747" y="25662"/>
                  </a:cubicBezTo>
                  <a:lnTo>
                    <a:pt x="170091" y="24225"/>
                  </a:lnTo>
                  <a:lnTo>
                    <a:pt x="169263" y="23512"/>
                  </a:lnTo>
                  <a:cubicBezTo>
                    <a:pt x="168986" y="23274"/>
                    <a:pt x="168720" y="23018"/>
                    <a:pt x="168407" y="22842"/>
                  </a:cubicBezTo>
                  <a:cubicBezTo>
                    <a:pt x="167146" y="22141"/>
                    <a:pt x="165942" y="21346"/>
                    <a:pt x="164705" y="20606"/>
                  </a:cubicBezTo>
                  <a:lnTo>
                    <a:pt x="163379" y="19788"/>
                  </a:lnTo>
                  <a:cubicBezTo>
                    <a:pt x="164031" y="16559"/>
                    <a:pt x="165280" y="9149"/>
                    <a:pt x="165230" y="0"/>
                  </a:cubicBezTo>
                  <a:lnTo>
                    <a:pt x="115286" y="0"/>
                  </a:lnTo>
                  <a:cubicBezTo>
                    <a:pt x="112441" y="4716"/>
                    <a:pt x="109372" y="9469"/>
                    <a:pt x="106350" y="13525"/>
                  </a:cubicBezTo>
                  <a:lnTo>
                    <a:pt x="126729" y="39666"/>
                  </a:lnTo>
                  <a:cubicBezTo>
                    <a:pt x="126699" y="39732"/>
                    <a:pt x="126672" y="39793"/>
                    <a:pt x="126638" y="39854"/>
                  </a:cubicBezTo>
                  <a:cubicBezTo>
                    <a:pt x="126333" y="40470"/>
                    <a:pt x="125974" y="41080"/>
                    <a:pt x="125633" y="41689"/>
                  </a:cubicBezTo>
                  <a:cubicBezTo>
                    <a:pt x="124928" y="42896"/>
                    <a:pt x="124109" y="44041"/>
                    <a:pt x="123335" y="45214"/>
                  </a:cubicBezTo>
                  <a:cubicBezTo>
                    <a:pt x="121800" y="47575"/>
                    <a:pt x="120112" y="49867"/>
                    <a:pt x="118198" y="51969"/>
                  </a:cubicBezTo>
                  <a:cubicBezTo>
                    <a:pt x="116270" y="54057"/>
                    <a:pt x="114256" y="56107"/>
                    <a:pt x="112008" y="57897"/>
                  </a:cubicBezTo>
                  <a:cubicBezTo>
                    <a:pt x="110926" y="58845"/>
                    <a:pt x="109738" y="59656"/>
                    <a:pt x="108583" y="60528"/>
                  </a:cubicBezTo>
                  <a:cubicBezTo>
                    <a:pt x="108583" y="60528"/>
                    <a:pt x="103415" y="63062"/>
                    <a:pt x="87325" y="63236"/>
                  </a:cubicBezTo>
                  <a:cubicBezTo>
                    <a:pt x="71241" y="63062"/>
                    <a:pt x="66354" y="60369"/>
                    <a:pt x="66354" y="60369"/>
                  </a:cubicBezTo>
                  <a:cubicBezTo>
                    <a:pt x="65264" y="59553"/>
                    <a:pt x="64151" y="58781"/>
                    <a:pt x="63127" y="57886"/>
                  </a:cubicBezTo>
                  <a:cubicBezTo>
                    <a:pt x="60873" y="56095"/>
                    <a:pt x="58841" y="54046"/>
                    <a:pt x="56906" y="51954"/>
                  </a:cubicBezTo>
                  <a:cubicBezTo>
                    <a:pt x="54975" y="49852"/>
                    <a:pt x="53274" y="47555"/>
                    <a:pt x="51723" y="45202"/>
                  </a:cubicBezTo>
                  <a:cubicBezTo>
                    <a:pt x="50938" y="44024"/>
                    <a:pt x="50112" y="42886"/>
                    <a:pt x="49396" y="41677"/>
                  </a:cubicBezTo>
                  <a:cubicBezTo>
                    <a:pt x="49049" y="41065"/>
                    <a:pt x="48686" y="40459"/>
                    <a:pt x="48375" y="39839"/>
                  </a:cubicBezTo>
                  <a:cubicBezTo>
                    <a:pt x="48341" y="39782"/>
                    <a:pt x="48311" y="39716"/>
                    <a:pt x="48280" y="39656"/>
                  </a:cubicBezTo>
                  <a:lnTo>
                    <a:pt x="68646" y="13525"/>
                  </a:lnTo>
                  <a:cubicBezTo>
                    <a:pt x="65626" y="9469"/>
                    <a:pt x="62555" y="4716"/>
                    <a:pt x="59710"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0" y="7163653"/>
              <a:ext cx="804580" cy="1411304"/>
            </a:xfrm>
            <a:custGeom>
              <a:rect b="b" l="l" r="r" t="t"/>
              <a:pathLst>
                <a:path extrusionOk="0" h="52256" w="29791">
                  <a:moveTo>
                    <a:pt x="0" y="0"/>
                  </a:moveTo>
                  <a:lnTo>
                    <a:pt x="0" y="13903"/>
                  </a:lnTo>
                  <a:cubicBezTo>
                    <a:pt x="11001" y="42475"/>
                    <a:pt x="29456" y="52085"/>
                    <a:pt x="29791" y="52255"/>
                  </a:cubicBezTo>
                  <a:lnTo>
                    <a:pt x="29791" y="52255"/>
                  </a:lnTo>
                  <a:cubicBezTo>
                    <a:pt x="6495" y="33405"/>
                    <a:pt x="1386" y="4835"/>
                    <a:pt x="674"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471307" y="7163653"/>
              <a:ext cx="1613023" cy="1828462"/>
            </a:xfrm>
            <a:custGeom>
              <a:rect b="b" l="l" r="r" t="t"/>
              <a:pathLst>
                <a:path extrusionOk="0" h="67702" w="59725">
                  <a:moveTo>
                    <a:pt x="52229" y="0"/>
                  </a:moveTo>
                  <a:cubicBezTo>
                    <a:pt x="39854" y="51743"/>
                    <a:pt x="1" y="67702"/>
                    <a:pt x="1" y="67702"/>
                  </a:cubicBezTo>
                  <a:cubicBezTo>
                    <a:pt x="51121" y="47721"/>
                    <a:pt x="59725" y="0"/>
                    <a:pt x="59725"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150969" y="-6"/>
            <a:ext cx="1988694" cy="5143537"/>
            <a:chOff x="6274462" y="1350945"/>
            <a:chExt cx="1466372" cy="3792609"/>
          </a:xfrm>
        </p:grpSpPr>
        <p:sp>
          <p:nvSpPr>
            <p:cNvPr id="15" name="Google Shape;15;p2"/>
            <p:cNvSpPr/>
            <p:nvPr/>
          </p:nvSpPr>
          <p:spPr>
            <a:xfrm>
              <a:off x="7604663" y="3300779"/>
              <a:ext cx="136172" cy="1842776"/>
            </a:xfrm>
            <a:custGeom>
              <a:rect b="b" l="l" r="r" t="t"/>
              <a:pathLst>
                <a:path extrusionOk="0" h="68232" w="5042">
                  <a:moveTo>
                    <a:pt x="5042" y="0"/>
                  </a:moveTo>
                  <a:cubicBezTo>
                    <a:pt x="5042" y="0"/>
                    <a:pt x="4447" y="8151"/>
                    <a:pt x="2226" y="12823"/>
                  </a:cubicBezTo>
                  <a:cubicBezTo>
                    <a:pt x="0" y="17493"/>
                    <a:pt x="2000" y="23865"/>
                    <a:pt x="4002" y="26162"/>
                  </a:cubicBezTo>
                  <a:lnTo>
                    <a:pt x="4002" y="68232"/>
                  </a:lnTo>
                  <a:lnTo>
                    <a:pt x="5042" y="68232"/>
                  </a:lnTo>
                  <a:lnTo>
                    <a:pt x="5042" y="0"/>
                  </a:ln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287892" y="4798101"/>
              <a:ext cx="364844" cy="242419"/>
            </a:xfrm>
            <a:custGeom>
              <a:rect b="b" l="l" r="r" t="t"/>
              <a:pathLst>
                <a:path extrusionOk="0" h="8976" w="13509">
                  <a:moveTo>
                    <a:pt x="13509" y="1"/>
                  </a:moveTo>
                  <a:lnTo>
                    <a:pt x="13509" y="1"/>
                  </a:lnTo>
                  <a:cubicBezTo>
                    <a:pt x="7171" y="6448"/>
                    <a:pt x="0" y="6838"/>
                    <a:pt x="0" y="6838"/>
                  </a:cubicBezTo>
                  <a:cubicBezTo>
                    <a:pt x="1733" y="8430"/>
                    <a:pt x="3433" y="8976"/>
                    <a:pt x="4948" y="8976"/>
                  </a:cubicBezTo>
                  <a:cubicBezTo>
                    <a:pt x="8246" y="8976"/>
                    <a:pt x="10673" y="6392"/>
                    <a:pt x="10673" y="6392"/>
                  </a:cubicBezTo>
                  <a:lnTo>
                    <a:pt x="10673" y="7950"/>
                  </a:lnTo>
                  <a:cubicBezTo>
                    <a:pt x="13508" y="4781"/>
                    <a:pt x="13509" y="1"/>
                    <a:pt x="13509" y="1"/>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6868978" y="4706222"/>
              <a:ext cx="783758" cy="389151"/>
            </a:xfrm>
            <a:custGeom>
              <a:rect b="b" l="l" r="r" t="t"/>
              <a:pathLst>
                <a:path extrusionOk="0" h="14409" w="29020">
                  <a:moveTo>
                    <a:pt x="19630" y="0"/>
                  </a:moveTo>
                  <a:cubicBezTo>
                    <a:pt x="8306" y="0"/>
                    <a:pt x="2262" y="5996"/>
                    <a:pt x="2262" y="5996"/>
                  </a:cubicBezTo>
                  <a:cubicBezTo>
                    <a:pt x="2633" y="6182"/>
                    <a:pt x="4078" y="7071"/>
                    <a:pt x="2633" y="8516"/>
                  </a:cubicBezTo>
                  <a:cubicBezTo>
                    <a:pt x="1187" y="9962"/>
                    <a:pt x="1" y="12378"/>
                    <a:pt x="1" y="12378"/>
                  </a:cubicBezTo>
                  <a:cubicBezTo>
                    <a:pt x="2019" y="11139"/>
                    <a:pt x="3409" y="10566"/>
                    <a:pt x="4227" y="10566"/>
                  </a:cubicBezTo>
                  <a:cubicBezTo>
                    <a:pt x="4896" y="10566"/>
                    <a:pt x="5182" y="10950"/>
                    <a:pt x="5116" y="11667"/>
                  </a:cubicBezTo>
                  <a:cubicBezTo>
                    <a:pt x="4967" y="13259"/>
                    <a:pt x="5450" y="14409"/>
                    <a:pt x="5450" y="14409"/>
                  </a:cubicBezTo>
                  <a:cubicBezTo>
                    <a:pt x="16789" y="2402"/>
                    <a:pt x="29020" y="1290"/>
                    <a:pt x="29020" y="1290"/>
                  </a:cubicBezTo>
                  <a:cubicBezTo>
                    <a:pt x="25572" y="369"/>
                    <a:pt x="22439" y="0"/>
                    <a:pt x="19630" y="0"/>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7347902" y="4050399"/>
              <a:ext cx="304834" cy="629626"/>
            </a:xfrm>
            <a:custGeom>
              <a:rect b="b" l="l" r="r" t="t"/>
              <a:pathLst>
                <a:path extrusionOk="0" h="23313" w="11287">
                  <a:moveTo>
                    <a:pt x="1" y="0"/>
                  </a:moveTo>
                  <a:lnTo>
                    <a:pt x="1" y="0"/>
                  </a:lnTo>
                  <a:cubicBezTo>
                    <a:pt x="1" y="1"/>
                    <a:pt x="1391" y="2447"/>
                    <a:pt x="2225" y="13620"/>
                  </a:cubicBezTo>
                  <a:cubicBezTo>
                    <a:pt x="2878" y="22361"/>
                    <a:pt x="8054" y="23312"/>
                    <a:pt x="10277" y="23312"/>
                  </a:cubicBezTo>
                  <a:cubicBezTo>
                    <a:pt x="10896" y="23312"/>
                    <a:pt x="11287" y="23239"/>
                    <a:pt x="11287" y="23239"/>
                  </a:cubicBezTo>
                  <a:lnTo>
                    <a:pt x="11287" y="23237"/>
                  </a:lnTo>
                  <a:cubicBezTo>
                    <a:pt x="9323" y="21014"/>
                    <a:pt x="9248" y="19718"/>
                    <a:pt x="8321" y="10341"/>
                  </a:cubicBezTo>
                  <a:cubicBezTo>
                    <a:pt x="7395" y="964"/>
                    <a:pt x="1" y="0"/>
                    <a:pt x="1" y="0"/>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7260857" y="3057900"/>
              <a:ext cx="456427" cy="1001519"/>
            </a:xfrm>
            <a:custGeom>
              <a:rect b="b" l="l" r="r" t="t"/>
              <a:pathLst>
                <a:path extrusionOk="0" h="37083" w="16900">
                  <a:moveTo>
                    <a:pt x="7549" y="1"/>
                  </a:moveTo>
                  <a:cubicBezTo>
                    <a:pt x="2148" y="1"/>
                    <a:pt x="213" y="8630"/>
                    <a:pt x="1" y="11179"/>
                  </a:cubicBezTo>
                  <a:cubicBezTo>
                    <a:pt x="1" y="11179"/>
                    <a:pt x="1794" y="8776"/>
                    <a:pt x="4510" y="8776"/>
                  </a:cubicBezTo>
                  <a:cubicBezTo>
                    <a:pt x="5275" y="8776"/>
                    <a:pt x="6113" y="8966"/>
                    <a:pt x="7006" y="9455"/>
                  </a:cubicBezTo>
                  <a:cubicBezTo>
                    <a:pt x="11063" y="11678"/>
                    <a:pt x="8192" y="21684"/>
                    <a:pt x="7349" y="27189"/>
                  </a:cubicBezTo>
                  <a:cubicBezTo>
                    <a:pt x="6505" y="32692"/>
                    <a:pt x="10007" y="35749"/>
                    <a:pt x="14510" y="37083"/>
                  </a:cubicBezTo>
                  <a:cubicBezTo>
                    <a:pt x="14510" y="37083"/>
                    <a:pt x="9423" y="30523"/>
                    <a:pt x="13342" y="20683"/>
                  </a:cubicBezTo>
                  <a:cubicBezTo>
                    <a:pt x="16900" y="11289"/>
                    <a:pt x="14342" y="949"/>
                    <a:pt x="8339" y="61"/>
                  </a:cubicBezTo>
                  <a:cubicBezTo>
                    <a:pt x="8068" y="20"/>
                    <a:pt x="7805" y="1"/>
                    <a:pt x="7549" y="1"/>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6890017" y="3312743"/>
              <a:ext cx="314313" cy="415780"/>
            </a:xfrm>
            <a:custGeom>
              <a:rect b="b" l="l" r="r" t="t"/>
              <a:pathLst>
                <a:path extrusionOk="0" h="15395" w="11638">
                  <a:moveTo>
                    <a:pt x="7858" y="1"/>
                  </a:moveTo>
                  <a:lnTo>
                    <a:pt x="7858" y="1"/>
                  </a:lnTo>
                  <a:cubicBezTo>
                    <a:pt x="10822" y="13194"/>
                    <a:pt x="0" y="14602"/>
                    <a:pt x="0" y="14602"/>
                  </a:cubicBezTo>
                  <a:cubicBezTo>
                    <a:pt x="905" y="14952"/>
                    <a:pt x="2581" y="15395"/>
                    <a:pt x="4342" y="15395"/>
                  </a:cubicBezTo>
                  <a:cubicBezTo>
                    <a:pt x="7054" y="15395"/>
                    <a:pt x="9971" y="14347"/>
                    <a:pt x="10600" y="10303"/>
                  </a:cubicBezTo>
                  <a:cubicBezTo>
                    <a:pt x="11638" y="3632"/>
                    <a:pt x="7858" y="1"/>
                    <a:pt x="7858" y="1"/>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6274462" y="3965325"/>
              <a:ext cx="789753" cy="511495"/>
            </a:xfrm>
            <a:custGeom>
              <a:rect b="b" l="l" r="r" t="t"/>
              <a:pathLst>
                <a:path extrusionOk="0" h="18939" w="29242">
                  <a:moveTo>
                    <a:pt x="10415" y="0"/>
                  </a:moveTo>
                  <a:cubicBezTo>
                    <a:pt x="11378" y="1038"/>
                    <a:pt x="11303" y="2446"/>
                    <a:pt x="11303" y="2446"/>
                  </a:cubicBezTo>
                  <a:cubicBezTo>
                    <a:pt x="9684" y="2106"/>
                    <a:pt x="8115" y="1982"/>
                    <a:pt x="6689" y="1982"/>
                  </a:cubicBezTo>
                  <a:cubicBezTo>
                    <a:pt x="2826" y="1982"/>
                    <a:pt x="1" y="2891"/>
                    <a:pt x="1" y="2891"/>
                  </a:cubicBezTo>
                  <a:cubicBezTo>
                    <a:pt x="3595" y="3855"/>
                    <a:pt x="5115" y="6042"/>
                    <a:pt x="5115" y="6042"/>
                  </a:cubicBezTo>
                  <a:cubicBezTo>
                    <a:pt x="1778" y="6820"/>
                    <a:pt x="1" y="10045"/>
                    <a:pt x="1" y="10045"/>
                  </a:cubicBezTo>
                  <a:cubicBezTo>
                    <a:pt x="1952" y="9843"/>
                    <a:pt x="3790" y="9751"/>
                    <a:pt x="5520" y="9751"/>
                  </a:cubicBezTo>
                  <a:cubicBezTo>
                    <a:pt x="22810" y="9751"/>
                    <a:pt x="29242" y="18939"/>
                    <a:pt x="29242" y="18939"/>
                  </a:cubicBezTo>
                  <a:cubicBezTo>
                    <a:pt x="27388" y="595"/>
                    <a:pt x="10416" y="0"/>
                    <a:pt x="10415" y="0"/>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6292476" y="3029488"/>
              <a:ext cx="925844" cy="1711573"/>
            </a:xfrm>
            <a:custGeom>
              <a:rect b="b" l="l" r="r" t="t"/>
              <a:pathLst>
                <a:path extrusionOk="0" h="63374" w="34281">
                  <a:moveTo>
                    <a:pt x="15566" y="0"/>
                  </a:moveTo>
                  <a:cubicBezTo>
                    <a:pt x="15565" y="1"/>
                    <a:pt x="11258" y="1162"/>
                    <a:pt x="10777" y="7328"/>
                  </a:cubicBezTo>
                  <a:cubicBezTo>
                    <a:pt x="9277" y="8683"/>
                    <a:pt x="8561" y="10044"/>
                    <a:pt x="8561" y="10044"/>
                  </a:cubicBezTo>
                  <a:cubicBezTo>
                    <a:pt x="6894" y="8413"/>
                    <a:pt x="6337" y="5559"/>
                    <a:pt x="6337" y="5559"/>
                  </a:cubicBezTo>
                  <a:cubicBezTo>
                    <a:pt x="2557" y="11230"/>
                    <a:pt x="5782" y="18186"/>
                    <a:pt x="5782" y="18186"/>
                  </a:cubicBezTo>
                  <a:cubicBezTo>
                    <a:pt x="2669" y="18137"/>
                    <a:pt x="1112" y="16899"/>
                    <a:pt x="1111" y="16899"/>
                  </a:cubicBezTo>
                  <a:lnTo>
                    <a:pt x="1111" y="16899"/>
                  </a:lnTo>
                  <a:cubicBezTo>
                    <a:pt x="1" y="24683"/>
                    <a:pt x="7227" y="29463"/>
                    <a:pt x="13008" y="31242"/>
                  </a:cubicBezTo>
                  <a:cubicBezTo>
                    <a:pt x="18789" y="33021"/>
                    <a:pt x="30242" y="35244"/>
                    <a:pt x="31798" y="45918"/>
                  </a:cubicBezTo>
                  <a:cubicBezTo>
                    <a:pt x="33355" y="56591"/>
                    <a:pt x="23347" y="63374"/>
                    <a:pt x="23347" y="63374"/>
                  </a:cubicBezTo>
                  <a:cubicBezTo>
                    <a:pt x="25980" y="61779"/>
                    <a:pt x="34281" y="57999"/>
                    <a:pt x="34281" y="46511"/>
                  </a:cubicBezTo>
                  <a:cubicBezTo>
                    <a:pt x="34281" y="35022"/>
                    <a:pt x="16399" y="25906"/>
                    <a:pt x="13064" y="22792"/>
                  </a:cubicBezTo>
                  <a:cubicBezTo>
                    <a:pt x="9729" y="19679"/>
                    <a:pt x="8561" y="12564"/>
                    <a:pt x="13453" y="9840"/>
                  </a:cubicBezTo>
                  <a:cubicBezTo>
                    <a:pt x="15005" y="8977"/>
                    <a:pt x="16427" y="8610"/>
                    <a:pt x="17700" y="8610"/>
                  </a:cubicBezTo>
                  <a:cubicBezTo>
                    <a:pt x="20441" y="8610"/>
                    <a:pt x="22487" y="10309"/>
                    <a:pt x="23627" y="12396"/>
                  </a:cubicBezTo>
                  <a:cubicBezTo>
                    <a:pt x="25294" y="15455"/>
                    <a:pt x="23737" y="19012"/>
                    <a:pt x="20847" y="19289"/>
                  </a:cubicBezTo>
                  <a:cubicBezTo>
                    <a:pt x="20706" y="19303"/>
                    <a:pt x="20571" y="19309"/>
                    <a:pt x="20442" y="19309"/>
                  </a:cubicBezTo>
                  <a:cubicBezTo>
                    <a:pt x="17924" y="19309"/>
                    <a:pt x="17623" y="16844"/>
                    <a:pt x="17622" y="16843"/>
                  </a:cubicBezTo>
                  <a:lnTo>
                    <a:pt x="17622" y="16843"/>
                  </a:lnTo>
                  <a:cubicBezTo>
                    <a:pt x="15843" y="17734"/>
                    <a:pt x="15232" y="22570"/>
                    <a:pt x="19234" y="23293"/>
                  </a:cubicBezTo>
                  <a:cubicBezTo>
                    <a:pt x="19590" y="23357"/>
                    <a:pt x="19939" y="23387"/>
                    <a:pt x="20278" y="23387"/>
                  </a:cubicBezTo>
                  <a:cubicBezTo>
                    <a:pt x="23753" y="23387"/>
                    <a:pt x="26298" y="20248"/>
                    <a:pt x="26906" y="18678"/>
                  </a:cubicBezTo>
                  <a:cubicBezTo>
                    <a:pt x="27573" y="16955"/>
                    <a:pt x="29093" y="7301"/>
                    <a:pt x="20717" y="5077"/>
                  </a:cubicBezTo>
                  <a:cubicBezTo>
                    <a:pt x="19597" y="4780"/>
                    <a:pt x="18559" y="4651"/>
                    <a:pt x="17602" y="4651"/>
                  </a:cubicBezTo>
                  <a:cubicBezTo>
                    <a:pt x="16575" y="4651"/>
                    <a:pt x="15640" y="4799"/>
                    <a:pt x="14794" y="5047"/>
                  </a:cubicBezTo>
                  <a:cubicBezTo>
                    <a:pt x="14701" y="3921"/>
                    <a:pt x="14694" y="1859"/>
                    <a:pt x="15566" y="0"/>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7085173" y="2269821"/>
              <a:ext cx="615474" cy="743679"/>
            </a:xfrm>
            <a:custGeom>
              <a:rect b="b" l="l" r="r" t="t"/>
              <a:pathLst>
                <a:path extrusionOk="0" h="27536" w="22789">
                  <a:moveTo>
                    <a:pt x="9007" y="1"/>
                  </a:moveTo>
                  <a:cubicBezTo>
                    <a:pt x="8876" y="1"/>
                    <a:pt x="8740" y="9"/>
                    <a:pt x="8600" y="25"/>
                  </a:cubicBezTo>
                  <a:cubicBezTo>
                    <a:pt x="8600" y="25"/>
                    <a:pt x="9451" y="382"/>
                    <a:pt x="9792" y="1664"/>
                  </a:cubicBezTo>
                  <a:cubicBezTo>
                    <a:pt x="9262" y="1515"/>
                    <a:pt x="8698" y="1430"/>
                    <a:pt x="8109" y="1396"/>
                  </a:cubicBezTo>
                  <a:lnTo>
                    <a:pt x="8117" y="1391"/>
                  </a:lnTo>
                  <a:cubicBezTo>
                    <a:pt x="7287" y="677"/>
                    <a:pt x="6431" y="433"/>
                    <a:pt x="5650" y="433"/>
                  </a:cubicBezTo>
                  <a:cubicBezTo>
                    <a:pt x="3973" y="433"/>
                    <a:pt x="2641" y="1555"/>
                    <a:pt x="2641" y="1555"/>
                  </a:cubicBezTo>
                  <a:cubicBezTo>
                    <a:pt x="2780" y="1536"/>
                    <a:pt x="2925" y="1528"/>
                    <a:pt x="3072" y="1528"/>
                  </a:cubicBezTo>
                  <a:cubicBezTo>
                    <a:pt x="3788" y="1528"/>
                    <a:pt x="4570" y="1730"/>
                    <a:pt x="5048" y="1877"/>
                  </a:cubicBezTo>
                  <a:cubicBezTo>
                    <a:pt x="4464" y="2155"/>
                    <a:pt x="3972" y="2537"/>
                    <a:pt x="3557" y="2986"/>
                  </a:cubicBezTo>
                  <a:cubicBezTo>
                    <a:pt x="1118" y="3465"/>
                    <a:pt x="1" y="5642"/>
                    <a:pt x="1" y="5642"/>
                  </a:cubicBezTo>
                  <a:cubicBezTo>
                    <a:pt x="597" y="5288"/>
                    <a:pt x="1433" y="5213"/>
                    <a:pt x="2033" y="5213"/>
                  </a:cubicBezTo>
                  <a:cubicBezTo>
                    <a:pt x="2090" y="5213"/>
                    <a:pt x="2145" y="5214"/>
                    <a:pt x="2198" y="5215"/>
                  </a:cubicBezTo>
                  <a:cubicBezTo>
                    <a:pt x="1412" y="7204"/>
                    <a:pt x="1336" y="9337"/>
                    <a:pt x="1336" y="9923"/>
                  </a:cubicBezTo>
                  <a:cubicBezTo>
                    <a:pt x="1336" y="11841"/>
                    <a:pt x="2337" y="16955"/>
                    <a:pt x="6784" y="17010"/>
                  </a:cubicBezTo>
                  <a:cubicBezTo>
                    <a:pt x="6802" y="17011"/>
                    <a:pt x="6820" y="17011"/>
                    <a:pt x="6838" y="17011"/>
                  </a:cubicBezTo>
                  <a:cubicBezTo>
                    <a:pt x="11240" y="17011"/>
                    <a:pt x="12409" y="10300"/>
                    <a:pt x="8451" y="7309"/>
                  </a:cubicBezTo>
                  <a:lnTo>
                    <a:pt x="8451" y="7309"/>
                  </a:lnTo>
                  <a:cubicBezTo>
                    <a:pt x="8451" y="7310"/>
                    <a:pt x="11398" y="12063"/>
                    <a:pt x="9174" y="14647"/>
                  </a:cubicBezTo>
                  <a:cubicBezTo>
                    <a:pt x="8596" y="15319"/>
                    <a:pt x="7894" y="15619"/>
                    <a:pt x="7175" y="15619"/>
                  </a:cubicBezTo>
                  <a:cubicBezTo>
                    <a:pt x="5128" y="15619"/>
                    <a:pt x="2942" y="13187"/>
                    <a:pt x="3087" y="9977"/>
                  </a:cubicBezTo>
                  <a:cubicBezTo>
                    <a:pt x="3281" y="5642"/>
                    <a:pt x="5004" y="3668"/>
                    <a:pt x="7256" y="3529"/>
                  </a:cubicBezTo>
                  <a:cubicBezTo>
                    <a:pt x="7317" y="3525"/>
                    <a:pt x="7378" y="3524"/>
                    <a:pt x="7440" y="3524"/>
                  </a:cubicBezTo>
                  <a:cubicBezTo>
                    <a:pt x="9688" y="3524"/>
                    <a:pt x="12914" y="5947"/>
                    <a:pt x="13482" y="9950"/>
                  </a:cubicBezTo>
                  <a:cubicBezTo>
                    <a:pt x="14066" y="14063"/>
                    <a:pt x="13147" y="24313"/>
                    <a:pt x="22789" y="27536"/>
                  </a:cubicBezTo>
                  <a:cubicBezTo>
                    <a:pt x="22789" y="27536"/>
                    <a:pt x="15623" y="24403"/>
                    <a:pt x="15677" y="14618"/>
                  </a:cubicBezTo>
                  <a:lnTo>
                    <a:pt x="15677" y="14618"/>
                  </a:lnTo>
                  <a:lnTo>
                    <a:pt x="15677" y="14620"/>
                  </a:lnTo>
                  <a:cubicBezTo>
                    <a:pt x="15711" y="8672"/>
                    <a:pt x="14486" y="4975"/>
                    <a:pt x="12314" y="3043"/>
                  </a:cubicBezTo>
                  <a:cubicBezTo>
                    <a:pt x="12096" y="2298"/>
                    <a:pt x="11246" y="1"/>
                    <a:pt x="9007" y="1"/>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344364" y="2021136"/>
              <a:ext cx="170984" cy="134065"/>
            </a:xfrm>
            <a:custGeom>
              <a:rect b="b" l="l" r="r" t="t"/>
              <a:pathLst>
                <a:path extrusionOk="0" h="4964" w="6331">
                  <a:moveTo>
                    <a:pt x="2256" y="0"/>
                  </a:moveTo>
                  <a:cubicBezTo>
                    <a:pt x="1504" y="0"/>
                    <a:pt x="756" y="457"/>
                    <a:pt x="494" y="1147"/>
                  </a:cubicBezTo>
                  <a:cubicBezTo>
                    <a:pt x="0" y="2447"/>
                    <a:pt x="1379" y="4964"/>
                    <a:pt x="5451" y="4964"/>
                  </a:cubicBezTo>
                  <a:cubicBezTo>
                    <a:pt x="5731" y="4964"/>
                    <a:pt x="6025" y="4952"/>
                    <a:pt x="6331" y="4927"/>
                  </a:cubicBezTo>
                  <a:cubicBezTo>
                    <a:pt x="6331" y="4927"/>
                    <a:pt x="4581" y="3982"/>
                    <a:pt x="4052" y="1648"/>
                  </a:cubicBezTo>
                  <a:cubicBezTo>
                    <a:pt x="3786" y="471"/>
                    <a:pt x="3019" y="0"/>
                    <a:pt x="2256" y="0"/>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7449531" y="1971037"/>
              <a:ext cx="291303" cy="902294"/>
            </a:xfrm>
            <a:custGeom>
              <a:rect b="b" l="l" r="r" t="t"/>
              <a:pathLst>
                <a:path extrusionOk="0" h="33409" w="10786">
                  <a:moveTo>
                    <a:pt x="4299" y="1"/>
                  </a:moveTo>
                  <a:lnTo>
                    <a:pt x="4299" y="1"/>
                  </a:lnTo>
                  <a:cubicBezTo>
                    <a:pt x="4299" y="1"/>
                    <a:pt x="1900" y="3207"/>
                    <a:pt x="5677" y="5199"/>
                  </a:cubicBezTo>
                  <a:cubicBezTo>
                    <a:pt x="5677" y="5199"/>
                    <a:pt x="5855" y="7307"/>
                    <a:pt x="3964" y="10161"/>
                  </a:cubicBezTo>
                  <a:cubicBezTo>
                    <a:pt x="2075" y="13015"/>
                    <a:pt x="1" y="20178"/>
                    <a:pt x="5115" y="23256"/>
                  </a:cubicBezTo>
                  <a:cubicBezTo>
                    <a:pt x="5115" y="23256"/>
                    <a:pt x="2039" y="31373"/>
                    <a:pt x="10786" y="33409"/>
                  </a:cubicBezTo>
                  <a:lnTo>
                    <a:pt x="10786" y="4280"/>
                  </a:lnTo>
                  <a:cubicBezTo>
                    <a:pt x="10786" y="4280"/>
                    <a:pt x="7300" y="7059"/>
                    <a:pt x="8192" y="12508"/>
                  </a:cubicBezTo>
                  <a:cubicBezTo>
                    <a:pt x="8192" y="12508"/>
                    <a:pt x="5670" y="14768"/>
                    <a:pt x="6041" y="20402"/>
                  </a:cubicBezTo>
                  <a:cubicBezTo>
                    <a:pt x="6041" y="20402"/>
                    <a:pt x="3798" y="19737"/>
                    <a:pt x="3798" y="15288"/>
                  </a:cubicBezTo>
                  <a:cubicBezTo>
                    <a:pt x="3798" y="10839"/>
                    <a:pt x="7849" y="7782"/>
                    <a:pt x="6990" y="3669"/>
                  </a:cubicBezTo>
                  <a:lnTo>
                    <a:pt x="6990" y="3669"/>
                  </a:lnTo>
                  <a:cubicBezTo>
                    <a:pt x="6990" y="3669"/>
                    <a:pt x="6988" y="3669"/>
                    <a:pt x="6983" y="3669"/>
                  </a:cubicBezTo>
                  <a:cubicBezTo>
                    <a:pt x="6807" y="3669"/>
                    <a:pt x="3707" y="3618"/>
                    <a:pt x="4299" y="1"/>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7523613" y="1350945"/>
              <a:ext cx="217221" cy="636351"/>
            </a:xfrm>
            <a:custGeom>
              <a:rect b="b" l="l" r="r" t="t"/>
              <a:pathLst>
                <a:path extrusionOk="0" h="23562" w="8043">
                  <a:moveTo>
                    <a:pt x="8043" y="0"/>
                  </a:moveTo>
                  <a:cubicBezTo>
                    <a:pt x="8043" y="0"/>
                    <a:pt x="3780" y="4279"/>
                    <a:pt x="5949" y="13287"/>
                  </a:cubicBezTo>
                  <a:cubicBezTo>
                    <a:pt x="5949" y="13287"/>
                    <a:pt x="4504" y="11984"/>
                    <a:pt x="2065" y="11984"/>
                  </a:cubicBezTo>
                  <a:cubicBezTo>
                    <a:pt x="1440" y="11984"/>
                    <a:pt x="749" y="12069"/>
                    <a:pt x="0" y="12284"/>
                  </a:cubicBezTo>
                  <a:cubicBezTo>
                    <a:pt x="0" y="12284"/>
                    <a:pt x="5172" y="15067"/>
                    <a:pt x="5280" y="18956"/>
                  </a:cubicBezTo>
                  <a:cubicBezTo>
                    <a:pt x="5280" y="18956"/>
                    <a:pt x="2724" y="19347"/>
                    <a:pt x="3223" y="21904"/>
                  </a:cubicBezTo>
                  <a:cubicBezTo>
                    <a:pt x="3454" y="23079"/>
                    <a:pt x="4276" y="23561"/>
                    <a:pt x="5195" y="23561"/>
                  </a:cubicBezTo>
                  <a:cubicBezTo>
                    <a:pt x="6276" y="23561"/>
                    <a:pt x="7492" y="22895"/>
                    <a:pt x="8043" y="21904"/>
                  </a:cubicBezTo>
                  <a:lnTo>
                    <a:pt x="8043" y="0"/>
                  </a:ln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 name="Google Shape;27;p2"/>
          <p:cNvGrpSpPr/>
          <p:nvPr/>
        </p:nvGrpSpPr>
        <p:grpSpPr>
          <a:xfrm flipH="1">
            <a:off x="4319" y="-6"/>
            <a:ext cx="1988694" cy="5143537"/>
            <a:chOff x="6274462" y="1350945"/>
            <a:chExt cx="1466372" cy="3792609"/>
          </a:xfrm>
        </p:grpSpPr>
        <p:sp>
          <p:nvSpPr>
            <p:cNvPr id="28" name="Google Shape;28;p2"/>
            <p:cNvSpPr/>
            <p:nvPr/>
          </p:nvSpPr>
          <p:spPr>
            <a:xfrm>
              <a:off x="7604663" y="3300779"/>
              <a:ext cx="136172" cy="1842776"/>
            </a:xfrm>
            <a:custGeom>
              <a:rect b="b" l="l" r="r" t="t"/>
              <a:pathLst>
                <a:path extrusionOk="0" h="68232" w="5042">
                  <a:moveTo>
                    <a:pt x="5042" y="0"/>
                  </a:moveTo>
                  <a:cubicBezTo>
                    <a:pt x="5042" y="0"/>
                    <a:pt x="4447" y="8151"/>
                    <a:pt x="2226" y="12823"/>
                  </a:cubicBezTo>
                  <a:cubicBezTo>
                    <a:pt x="0" y="17493"/>
                    <a:pt x="2000" y="23865"/>
                    <a:pt x="4002" y="26162"/>
                  </a:cubicBezTo>
                  <a:lnTo>
                    <a:pt x="4002" y="68232"/>
                  </a:lnTo>
                  <a:lnTo>
                    <a:pt x="5042" y="68232"/>
                  </a:lnTo>
                  <a:lnTo>
                    <a:pt x="5042" y="0"/>
                  </a:ln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7287892" y="4798101"/>
              <a:ext cx="364844" cy="242419"/>
            </a:xfrm>
            <a:custGeom>
              <a:rect b="b" l="l" r="r" t="t"/>
              <a:pathLst>
                <a:path extrusionOk="0" h="8976" w="13509">
                  <a:moveTo>
                    <a:pt x="13509" y="1"/>
                  </a:moveTo>
                  <a:lnTo>
                    <a:pt x="13509" y="1"/>
                  </a:lnTo>
                  <a:cubicBezTo>
                    <a:pt x="7171" y="6448"/>
                    <a:pt x="0" y="6838"/>
                    <a:pt x="0" y="6838"/>
                  </a:cubicBezTo>
                  <a:cubicBezTo>
                    <a:pt x="1733" y="8430"/>
                    <a:pt x="3433" y="8976"/>
                    <a:pt x="4948" y="8976"/>
                  </a:cubicBezTo>
                  <a:cubicBezTo>
                    <a:pt x="8246" y="8976"/>
                    <a:pt x="10673" y="6392"/>
                    <a:pt x="10673" y="6392"/>
                  </a:cubicBezTo>
                  <a:lnTo>
                    <a:pt x="10673" y="7950"/>
                  </a:lnTo>
                  <a:cubicBezTo>
                    <a:pt x="13508" y="4781"/>
                    <a:pt x="13509" y="1"/>
                    <a:pt x="1350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6868978" y="4706222"/>
              <a:ext cx="783758" cy="389151"/>
            </a:xfrm>
            <a:custGeom>
              <a:rect b="b" l="l" r="r" t="t"/>
              <a:pathLst>
                <a:path extrusionOk="0" h="14409" w="29020">
                  <a:moveTo>
                    <a:pt x="19630" y="0"/>
                  </a:moveTo>
                  <a:cubicBezTo>
                    <a:pt x="8306" y="0"/>
                    <a:pt x="2262" y="5996"/>
                    <a:pt x="2262" y="5996"/>
                  </a:cubicBezTo>
                  <a:cubicBezTo>
                    <a:pt x="2633" y="6182"/>
                    <a:pt x="4078" y="7071"/>
                    <a:pt x="2633" y="8516"/>
                  </a:cubicBezTo>
                  <a:cubicBezTo>
                    <a:pt x="1187" y="9962"/>
                    <a:pt x="1" y="12378"/>
                    <a:pt x="1" y="12378"/>
                  </a:cubicBezTo>
                  <a:cubicBezTo>
                    <a:pt x="2019" y="11139"/>
                    <a:pt x="3409" y="10566"/>
                    <a:pt x="4227" y="10566"/>
                  </a:cubicBezTo>
                  <a:cubicBezTo>
                    <a:pt x="4896" y="10566"/>
                    <a:pt x="5182" y="10950"/>
                    <a:pt x="5116" y="11667"/>
                  </a:cubicBezTo>
                  <a:cubicBezTo>
                    <a:pt x="4967" y="13259"/>
                    <a:pt x="5450" y="14409"/>
                    <a:pt x="5450" y="14409"/>
                  </a:cubicBezTo>
                  <a:cubicBezTo>
                    <a:pt x="16789" y="2402"/>
                    <a:pt x="29020" y="1290"/>
                    <a:pt x="29020" y="1290"/>
                  </a:cubicBezTo>
                  <a:cubicBezTo>
                    <a:pt x="25572" y="369"/>
                    <a:pt x="22439" y="0"/>
                    <a:pt x="19630"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7347902" y="4050399"/>
              <a:ext cx="304834" cy="629626"/>
            </a:xfrm>
            <a:custGeom>
              <a:rect b="b" l="l" r="r" t="t"/>
              <a:pathLst>
                <a:path extrusionOk="0" h="23313" w="11287">
                  <a:moveTo>
                    <a:pt x="1" y="0"/>
                  </a:moveTo>
                  <a:lnTo>
                    <a:pt x="1" y="0"/>
                  </a:lnTo>
                  <a:cubicBezTo>
                    <a:pt x="1" y="1"/>
                    <a:pt x="1391" y="2447"/>
                    <a:pt x="2225" y="13620"/>
                  </a:cubicBezTo>
                  <a:cubicBezTo>
                    <a:pt x="2878" y="22361"/>
                    <a:pt x="8054" y="23312"/>
                    <a:pt x="10277" y="23312"/>
                  </a:cubicBezTo>
                  <a:cubicBezTo>
                    <a:pt x="10896" y="23312"/>
                    <a:pt x="11287" y="23239"/>
                    <a:pt x="11287" y="23239"/>
                  </a:cubicBezTo>
                  <a:lnTo>
                    <a:pt x="11287" y="23237"/>
                  </a:lnTo>
                  <a:cubicBezTo>
                    <a:pt x="9323" y="21014"/>
                    <a:pt x="9248" y="19718"/>
                    <a:pt x="8321" y="10341"/>
                  </a:cubicBezTo>
                  <a:cubicBezTo>
                    <a:pt x="7395" y="964"/>
                    <a:pt x="1" y="0"/>
                    <a:pt x="1"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60857" y="3057900"/>
              <a:ext cx="456427" cy="1001519"/>
            </a:xfrm>
            <a:custGeom>
              <a:rect b="b" l="l" r="r" t="t"/>
              <a:pathLst>
                <a:path extrusionOk="0" h="37083" w="16900">
                  <a:moveTo>
                    <a:pt x="7549" y="1"/>
                  </a:moveTo>
                  <a:cubicBezTo>
                    <a:pt x="2148" y="1"/>
                    <a:pt x="213" y="8630"/>
                    <a:pt x="1" y="11179"/>
                  </a:cubicBezTo>
                  <a:cubicBezTo>
                    <a:pt x="1" y="11179"/>
                    <a:pt x="1794" y="8776"/>
                    <a:pt x="4510" y="8776"/>
                  </a:cubicBezTo>
                  <a:cubicBezTo>
                    <a:pt x="5275" y="8776"/>
                    <a:pt x="6113" y="8966"/>
                    <a:pt x="7006" y="9455"/>
                  </a:cubicBezTo>
                  <a:cubicBezTo>
                    <a:pt x="11063" y="11678"/>
                    <a:pt x="8192" y="21684"/>
                    <a:pt x="7349" y="27189"/>
                  </a:cubicBezTo>
                  <a:cubicBezTo>
                    <a:pt x="6505" y="32692"/>
                    <a:pt x="10007" y="35749"/>
                    <a:pt x="14510" y="37083"/>
                  </a:cubicBezTo>
                  <a:cubicBezTo>
                    <a:pt x="14510" y="37083"/>
                    <a:pt x="9423" y="30523"/>
                    <a:pt x="13342" y="20683"/>
                  </a:cubicBezTo>
                  <a:cubicBezTo>
                    <a:pt x="16900" y="11289"/>
                    <a:pt x="14342" y="949"/>
                    <a:pt x="8339" y="61"/>
                  </a:cubicBezTo>
                  <a:cubicBezTo>
                    <a:pt x="8068" y="20"/>
                    <a:pt x="7805" y="1"/>
                    <a:pt x="754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890017" y="3312743"/>
              <a:ext cx="314313" cy="415780"/>
            </a:xfrm>
            <a:custGeom>
              <a:rect b="b" l="l" r="r" t="t"/>
              <a:pathLst>
                <a:path extrusionOk="0" h="15395" w="11638">
                  <a:moveTo>
                    <a:pt x="7858" y="1"/>
                  </a:moveTo>
                  <a:lnTo>
                    <a:pt x="7858" y="1"/>
                  </a:lnTo>
                  <a:cubicBezTo>
                    <a:pt x="10822" y="13194"/>
                    <a:pt x="0" y="14602"/>
                    <a:pt x="0" y="14602"/>
                  </a:cubicBezTo>
                  <a:cubicBezTo>
                    <a:pt x="905" y="14952"/>
                    <a:pt x="2581" y="15395"/>
                    <a:pt x="4342" y="15395"/>
                  </a:cubicBezTo>
                  <a:cubicBezTo>
                    <a:pt x="7054" y="15395"/>
                    <a:pt x="9971" y="14347"/>
                    <a:pt x="10600" y="10303"/>
                  </a:cubicBezTo>
                  <a:cubicBezTo>
                    <a:pt x="11638" y="3632"/>
                    <a:pt x="7858" y="1"/>
                    <a:pt x="7858"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6274462" y="3965325"/>
              <a:ext cx="789753" cy="511495"/>
            </a:xfrm>
            <a:custGeom>
              <a:rect b="b" l="l" r="r" t="t"/>
              <a:pathLst>
                <a:path extrusionOk="0" h="18939" w="29242">
                  <a:moveTo>
                    <a:pt x="10415" y="0"/>
                  </a:moveTo>
                  <a:cubicBezTo>
                    <a:pt x="11378" y="1038"/>
                    <a:pt x="11303" y="2446"/>
                    <a:pt x="11303" y="2446"/>
                  </a:cubicBezTo>
                  <a:cubicBezTo>
                    <a:pt x="9684" y="2106"/>
                    <a:pt x="8115" y="1982"/>
                    <a:pt x="6689" y="1982"/>
                  </a:cubicBezTo>
                  <a:cubicBezTo>
                    <a:pt x="2826" y="1982"/>
                    <a:pt x="1" y="2891"/>
                    <a:pt x="1" y="2891"/>
                  </a:cubicBezTo>
                  <a:cubicBezTo>
                    <a:pt x="3595" y="3855"/>
                    <a:pt x="5115" y="6042"/>
                    <a:pt x="5115" y="6042"/>
                  </a:cubicBezTo>
                  <a:cubicBezTo>
                    <a:pt x="1778" y="6820"/>
                    <a:pt x="1" y="10045"/>
                    <a:pt x="1" y="10045"/>
                  </a:cubicBezTo>
                  <a:cubicBezTo>
                    <a:pt x="1952" y="9843"/>
                    <a:pt x="3790" y="9751"/>
                    <a:pt x="5520" y="9751"/>
                  </a:cubicBezTo>
                  <a:cubicBezTo>
                    <a:pt x="22810" y="9751"/>
                    <a:pt x="29242" y="18939"/>
                    <a:pt x="29242" y="18939"/>
                  </a:cubicBezTo>
                  <a:cubicBezTo>
                    <a:pt x="27388" y="595"/>
                    <a:pt x="10416" y="0"/>
                    <a:pt x="10415"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6292476" y="3029488"/>
              <a:ext cx="925844" cy="1711573"/>
            </a:xfrm>
            <a:custGeom>
              <a:rect b="b" l="l" r="r" t="t"/>
              <a:pathLst>
                <a:path extrusionOk="0" h="63374" w="34281">
                  <a:moveTo>
                    <a:pt x="15566" y="0"/>
                  </a:moveTo>
                  <a:cubicBezTo>
                    <a:pt x="15565" y="1"/>
                    <a:pt x="11258" y="1162"/>
                    <a:pt x="10777" y="7328"/>
                  </a:cubicBezTo>
                  <a:cubicBezTo>
                    <a:pt x="9277" y="8683"/>
                    <a:pt x="8561" y="10044"/>
                    <a:pt x="8561" y="10044"/>
                  </a:cubicBezTo>
                  <a:cubicBezTo>
                    <a:pt x="6894" y="8413"/>
                    <a:pt x="6337" y="5559"/>
                    <a:pt x="6337" y="5559"/>
                  </a:cubicBezTo>
                  <a:cubicBezTo>
                    <a:pt x="2557" y="11230"/>
                    <a:pt x="5782" y="18186"/>
                    <a:pt x="5782" y="18186"/>
                  </a:cubicBezTo>
                  <a:cubicBezTo>
                    <a:pt x="2669" y="18137"/>
                    <a:pt x="1112" y="16899"/>
                    <a:pt x="1111" y="16899"/>
                  </a:cubicBezTo>
                  <a:lnTo>
                    <a:pt x="1111" y="16899"/>
                  </a:lnTo>
                  <a:cubicBezTo>
                    <a:pt x="1" y="24683"/>
                    <a:pt x="7227" y="29463"/>
                    <a:pt x="13008" y="31242"/>
                  </a:cubicBezTo>
                  <a:cubicBezTo>
                    <a:pt x="18789" y="33021"/>
                    <a:pt x="30242" y="35244"/>
                    <a:pt x="31798" y="45918"/>
                  </a:cubicBezTo>
                  <a:cubicBezTo>
                    <a:pt x="33355" y="56591"/>
                    <a:pt x="23347" y="63374"/>
                    <a:pt x="23347" y="63374"/>
                  </a:cubicBezTo>
                  <a:cubicBezTo>
                    <a:pt x="25980" y="61779"/>
                    <a:pt x="34281" y="57999"/>
                    <a:pt x="34281" y="46511"/>
                  </a:cubicBezTo>
                  <a:cubicBezTo>
                    <a:pt x="34281" y="35022"/>
                    <a:pt x="16399" y="25906"/>
                    <a:pt x="13064" y="22792"/>
                  </a:cubicBezTo>
                  <a:cubicBezTo>
                    <a:pt x="9729" y="19679"/>
                    <a:pt x="8561" y="12564"/>
                    <a:pt x="13453" y="9840"/>
                  </a:cubicBezTo>
                  <a:cubicBezTo>
                    <a:pt x="15005" y="8977"/>
                    <a:pt x="16427" y="8610"/>
                    <a:pt x="17700" y="8610"/>
                  </a:cubicBezTo>
                  <a:cubicBezTo>
                    <a:pt x="20441" y="8610"/>
                    <a:pt x="22487" y="10309"/>
                    <a:pt x="23627" y="12396"/>
                  </a:cubicBezTo>
                  <a:cubicBezTo>
                    <a:pt x="25294" y="15455"/>
                    <a:pt x="23737" y="19012"/>
                    <a:pt x="20847" y="19289"/>
                  </a:cubicBezTo>
                  <a:cubicBezTo>
                    <a:pt x="20706" y="19303"/>
                    <a:pt x="20571" y="19309"/>
                    <a:pt x="20442" y="19309"/>
                  </a:cubicBezTo>
                  <a:cubicBezTo>
                    <a:pt x="17924" y="19309"/>
                    <a:pt x="17623" y="16844"/>
                    <a:pt x="17622" y="16843"/>
                  </a:cubicBezTo>
                  <a:lnTo>
                    <a:pt x="17622" y="16843"/>
                  </a:lnTo>
                  <a:cubicBezTo>
                    <a:pt x="15843" y="17734"/>
                    <a:pt x="15232" y="22570"/>
                    <a:pt x="19234" y="23293"/>
                  </a:cubicBezTo>
                  <a:cubicBezTo>
                    <a:pt x="19590" y="23357"/>
                    <a:pt x="19939" y="23387"/>
                    <a:pt x="20278" y="23387"/>
                  </a:cubicBezTo>
                  <a:cubicBezTo>
                    <a:pt x="23753" y="23387"/>
                    <a:pt x="26298" y="20248"/>
                    <a:pt x="26906" y="18678"/>
                  </a:cubicBezTo>
                  <a:cubicBezTo>
                    <a:pt x="27573" y="16955"/>
                    <a:pt x="29093" y="7301"/>
                    <a:pt x="20717" y="5077"/>
                  </a:cubicBezTo>
                  <a:cubicBezTo>
                    <a:pt x="19597" y="4780"/>
                    <a:pt x="18559" y="4651"/>
                    <a:pt x="17602" y="4651"/>
                  </a:cubicBezTo>
                  <a:cubicBezTo>
                    <a:pt x="16575" y="4651"/>
                    <a:pt x="15640" y="4799"/>
                    <a:pt x="14794" y="5047"/>
                  </a:cubicBezTo>
                  <a:cubicBezTo>
                    <a:pt x="14701" y="3921"/>
                    <a:pt x="14694" y="1859"/>
                    <a:pt x="15566"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7085173" y="2269821"/>
              <a:ext cx="615474" cy="743679"/>
            </a:xfrm>
            <a:custGeom>
              <a:rect b="b" l="l" r="r" t="t"/>
              <a:pathLst>
                <a:path extrusionOk="0" h="27536" w="22789">
                  <a:moveTo>
                    <a:pt x="9007" y="1"/>
                  </a:moveTo>
                  <a:cubicBezTo>
                    <a:pt x="8876" y="1"/>
                    <a:pt x="8740" y="9"/>
                    <a:pt x="8600" y="25"/>
                  </a:cubicBezTo>
                  <a:cubicBezTo>
                    <a:pt x="8600" y="25"/>
                    <a:pt x="9451" y="382"/>
                    <a:pt x="9792" y="1664"/>
                  </a:cubicBezTo>
                  <a:cubicBezTo>
                    <a:pt x="9262" y="1515"/>
                    <a:pt x="8698" y="1430"/>
                    <a:pt x="8109" y="1396"/>
                  </a:cubicBezTo>
                  <a:lnTo>
                    <a:pt x="8117" y="1391"/>
                  </a:lnTo>
                  <a:cubicBezTo>
                    <a:pt x="7287" y="677"/>
                    <a:pt x="6431" y="433"/>
                    <a:pt x="5650" y="433"/>
                  </a:cubicBezTo>
                  <a:cubicBezTo>
                    <a:pt x="3973" y="433"/>
                    <a:pt x="2641" y="1555"/>
                    <a:pt x="2641" y="1555"/>
                  </a:cubicBezTo>
                  <a:cubicBezTo>
                    <a:pt x="2780" y="1536"/>
                    <a:pt x="2925" y="1528"/>
                    <a:pt x="3072" y="1528"/>
                  </a:cubicBezTo>
                  <a:cubicBezTo>
                    <a:pt x="3788" y="1528"/>
                    <a:pt x="4570" y="1730"/>
                    <a:pt x="5048" y="1877"/>
                  </a:cubicBezTo>
                  <a:cubicBezTo>
                    <a:pt x="4464" y="2155"/>
                    <a:pt x="3972" y="2537"/>
                    <a:pt x="3557" y="2986"/>
                  </a:cubicBezTo>
                  <a:cubicBezTo>
                    <a:pt x="1118" y="3465"/>
                    <a:pt x="1" y="5642"/>
                    <a:pt x="1" y="5642"/>
                  </a:cubicBezTo>
                  <a:cubicBezTo>
                    <a:pt x="597" y="5288"/>
                    <a:pt x="1433" y="5213"/>
                    <a:pt x="2033" y="5213"/>
                  </a:cubicBezTo>
                  <a:cubicBezTo>
                    <a:pt x="2090" y="5213"/>
                    <a:pt x="2145" y="5214"/>
                    <a:pt x="2198" y="5215"/>
                  </a:cubicBezTo>
                  <a:cubicBezTo>
                    <a:pt x="1412" y="7204"/>
                    <a:pt x="1336" y="9337"/>
                    <a:pt x="1336" y="9923"/>
                  </a:cubicBezTo>
                  <a:cubicBezTo>
                    <a:pt x="1336" y="11841"/>
                    <a:pt x="2337" y="16955"/>
                    <a:pt x="6784" y="17010"/>
                  </a:cubicBezTo>
                  <a:cubicBezTo>
                    <a:pt x="6802" y="17011"/>
                    <a:pt x="6820" y="17011"/>
                    <a:pt x="6838" y="17011"/>
                  </a:cubicBezTo>
                  <a:cubicBezTo>
                    <a:pt x="11240" y="17011"/>
                    <a:pt x="12409" y="10300"/>
                    <a:pt x="8451" y="7309"/>
                  </a:cubicBezTo>
                  <a:lnTo>
                    <a:pt x="8451" y="7309"/>
                  </a:lnTo>
                  <a:cubicBezTo>
                    <a:pt x="8451" y="7310"/>
                    <a:pt x="11398" y="12063"/>
                    <a:pt x="9174" y="14647"/>
                  </a:cubicBezTo>
                  <a:cubicBezTo>
                    <a:pt x="8596" y="15319"/>
                    <a:pt x="7894" y="15619"/>
                    <a:pt x="7175" y="15619"/>
                  </a:cubicBezTo>
                  <a:cubicBezTo>
                    <a:pt x="5128" y="15619"/>
                    <a:pt x="2942" y="13187"/>
                    <a:pt x="3087" y="9977"/>
                  </a:cubicBezTo>
                  <a:cubicBezTo>
                    <a:pt x="3281" y="5642"/>
                    <a:pt x="5004" y="3668"/>
                    <a:pt x="7256" y="3529"/>
                  </a:cubicBezTo>
                  <a:cubicBezTo>
                    <a:pt x="7317" y="3525"/>
                    <a:pt x="7378" y="3524"/>
                    <a:pt x="7440" y="3524"/>
                  </a:cubicBezTo>
                  <a:cubicBezTo>
                    <a:pt x="9688" y="3524"/>
                    <a:pt x="12914" y="5947"/>
                    <a:pt x="13482" y="9950"/>
                  </a:cubicBezTo>
                  <a:cubicBezTo>
                    <a:pt x="14066" y="14063"/>
                    <a:pt x="13147" y="24313"/>
                    <a:pt x="22789" y="27536"/>
                  </a:cubicBezTo>
                  <a:cubicBezTo>
                    <a:pt x="22789" y="27536"/>
                    <a:pt x="15623" y="24403"/>
                    <a:pt x="15677" y="14618"/>
                  </a:cubicBezTo>
                  <a:lnTo>
                    <a:pt x="15677" y="14618"/>
                  </a:lnTo>
                  <a:lnTo>
                    <a:pt x="15677" y="14620"/>
                  </a:lnTo>
                  <a:cubicBezTo>
                    <a:pt x="15711" y="8672"/>
                    <a:pt x="14486" y="4975"/>
                    <a:pt x="12314" y="3043"/>
                  </a:cubicBezTo>
                  <a:cubicBezTo>
                    <a:pt x="12096" y="2298"/>
                    <a:pt x="11246" y="1"/>
                    <a:pt x="9007"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7344364" y="2021136"/>
              <a:ext cx="170984" cy="134065"/>
            </a:xfrm>
            <a:custGeom>
              <a:rect b="b" l="l" r="r" t="t"/>
              <a:pathLst>
                <a:path extrusionOk="0" h="4964" w="6331">
                  <a:moveTo>
                    <a:pt x="2256" y="0"/>
                  </a:moveTo>
                  <a:cubicBezTo>
                    <a:pt x="1504" y="0"/>
                    <a:pt x="756" y="457"/>
                    <a:pt x="494" y="1147"/>
                  </a:cubicBezTo>
                  <a:cubicBezTo>
                    <a:pt x="0" y="2447"/>
                    <a:pt x="1379" y="4964"/>
                    <a:pt x="5451" y="4964"/>
                  </a:cubicBezTo>
                  <a:cubicBezTo>
                    <a:pt x="5731" y="4964"/>
                    <a:pt x="6025" y="4952"/>
                    <a:pt x="6331" y="4927"/>
                  </a:cubicBezTo>
                  <a:cubicBezTo>
                    <a:pt x="6331" y="4927"/>
                    <a:pt x="4581" y="3982"/>
                    <a:pt x="4052" y="1648"/>
                  </a:cubicBezTo>
                  <a:cubicBezTo>
                    <a:pt x="3786" y="471"/>
                    <a:pt x="3019" y="0"/>
                    <a:pt x="2256"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7449531" y="1971037"/>
              <a:ext cx="291303" cy="902294"/>
            </a:xfrm>
            <a:custGeom>
              <a:rect b="b" l="l" r="r" t="t"/>
              <a:pathLst>
                <a:path extrusionOk="0" h="33409" w="10786">
                  <a:moveTo>
                    <a:pt x="4299" y="1"/>
                  </a:moveTo>
                  <a:lnTo>
                    <a:pt x="4299" y="1"/>
                  </a:lnTo>
                  <a:cubicBezTo>
                    <a:pt x="4299" y="1"/>
                    <a:pt x="1900" y="3207"/>
                    <a:pt x="5677" y="5199"/>
                  </a:cubicBezTo>
                  <a:cubicBezTo>
                    <a:pt x="5677" y="5199"/>
                    <a:pt x="5855" y="7307"/>
                    <a:pt x="3964" y="10161"/>
                  </a:cubicBezTo>
                  <a:cubicBezTo>
                    <a:pt x="2075" y="13015"/>
                    <a:pt x="1" y="20178"/>
                    <a:pt x="5115" y="23256"/>
                  </a:cubicBezTo>
                  <a:cubicBezTo>
                    <a:pt x="5115" y="23256"/>
                    <a:pt x="2039" y="31373"/>
                    <a:pt x="10786" y="33409"/>
                  </a:cubicBezTo>
                  <a:lnTo>
                    <a:pt x="10786" y="4280"/>
                  </a:lnTo>
                  <a:cubicBezTo>
                    <a:pt x="10786" y="4280"/>
                    <a:pt x="7300" y="7059"/>
                    <a:pt x="8192" y="12508"/>
                  </a:cubicBezTo>
                  <a:cubicBezTo>
                    <a:pt x="8192" y="12508"/>
                    <a:pt x="5670" y="14768"/>
                    <a:pt x="6041" y="20402"/>
                  </a:cubicBezTo>
                  <a:cubicBezTo>
                    <a:pt x="6041" y="20402"/>
                    <a:pt x="3798" y="19737"/>
                    <a:pt x="3798" y="15288"/>
                  </a:cubicBezTo>
                  <a:cubicBezTo>
                    <a:pt x="3798" y="10839"/>
                    <a:pt x="7849" y="7782"/>
                    <a:pt x="6990" y="3669"/>
                  </a:cubicBezTo>
                  <a:lnTo>
                    <a:pt x="6990" y="3669"/>
                  </a:lnTo>
                  <a:cubicBezTo>
                    <a:pt x="6990" y="3669"/>
                    <a:pt x="6988" y="3669"/>
                    <a:pt x="6983" y="3669"/>
                  </a:cubicBezTo>
                  <a:cubicBezTo>
                    <a:pt x="6807" y="3669"/>
                    <a:pt x="3707" y="3618"/>
                    <a:pt x="429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7523613" y="1350945"/>
              <a:ext cx="217221" cy="636351"/>
            </a:xfrm>
            <a:custGeom>
              <a:rect b="b" l="l" r="r" t="t"/>
              <a:pathLst>
                <a:path extrusionOk="0" h="23562" w="8043">
                  <a:moveTo>
                    <a:pt x="8043" y="0"/>
                  </a:moveTo>
                  <a:cubicBezTo>
                    <a:pt x="8043" y="0"/>
                    <a:pt x="3780" y="4279"/>
                    <a:pt x="5949" y="13287"/>
                  </a:cubicBezTo>
                  <a:cubicBezTo>
                    <a:pt x="5949" y="13287"/>
                    <a:pt x="4504" y="11984"/>
                    <a:pt x="2065" y="11984"/>
                  </a:cubicBezTo>
                  <a:cubicBezTo>
                    <a:pt x="1440" y="11984"/>
                    <a:pt x="749" y="12069"/>
                    <a:pt x="0" y="12284"/>
                  </a:cubicBezTo>
                  <a:cubicBezTo>
                    <a:pt x="0" y="12284"/>
                    <a:pt x="5172" y="15067"/>
                    <a:pt x="5280" y="18956"/>
                  </a:cubicBezTo>
                  <a:cubicBezTo>
                    <a:pt x="5280" y="18956"/>
                    <a:pt x="2724" y="19347"/>
                    <a:pt x="3223" y="21904"/>
                  </a:cubicBezTo>
                  <a:cubicBezTo>
                    <a:pt x="3454" y="23079"/>
                    <a:pt x="4276" y="23561"/>
                    <a:pt x="5195" y="23561"/>
                  </a:cubicBezTo>
                  <a:cubicBezTo>
                    <a:pt x="6276" y="23561"/>
                    <a:pt x="7492" y="22895"/>
                    <a:pt x="8043" y="21904"/>
                  </a:cubicBezTo>
                  <a:lnTo>
                    <a:pt x="8043" y="0"/>
                  </a:ln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 name="Google Shape;40;p2"/>
          <p:cNvGrpSpPr/>
          <p:nvPr/>
        </p:nvGrpSpPr>
        <p:grpSpPr>
          <a:xfrm>
            <a:off x="3741775" y="727098"/>
            <a:ext cx="1660449" cy="4597003"/>
            <a:chOff x="2860775" y="238125"/>
            <a:chExt cx="1892250" cy="5238750"/>
          </a:xfrm>
        </p:grpSpPr>
        <p:sp>
          <p:nvSpPr>
            <p:cNvPr id="41" name="Google Shape;41;p2"/>
            <p:cNvSpPr/>
            <p:nvPr/>
          </p:nvSpPr>
          <p:spPr>
            <a:xfrm>
              <a:off x="2926850" y="5212975"/>
              <a:ext cx="1700200" cy="263900"/>
            </a:xfrm>
            <a:custGeom>
              <a:rect b="b" l="l" r="r" t="t"/>
              <a:pathLst>
                <a:path extrusionOk="0" h="10556" w="68008">
                  <a:moveTo>
                    <a:pt x="954" y="1"/>
                  </a:moveTo>
                  <a:cubicBezTo>
                    <a:pt x="332" y="647"/>
                    <a:pt x="1" y="1317"/>
                    <a:pt x="1" y="2011"/>
                  </a:cubicBezTo>
                  <a:cubicBezTo>
                    <a:pt x="1" y="6730"/>
                    <a:pt x="15220" y="10556"/>
                    <a:pt x="34001" y="10556"/>
                  </a:cubicBezTo>
                  <a:cubicBezTo>
                    <a:pt x="52781" y="10556"/>
                    <a:pt x="68007" y="6730"/>
                    <a:pt x="68007" y="2011"/>
                  </a:cubicBezTo>
                  <a:cubicBezTo>
                    <a:pt x="68007" y="1317"/>
                    <a:pt x="67675" y="647"/>
                    <a:pt x="67054" y="1"/>
                  </a:cubicBezTo>
                  <a:cubicBezTo>
                    <a:pt x="63457" y="3749"/>
                    <a:pt x="50029" y="6537"/>
                    <a:pt x="34001" y="6537"/>
                  </a:cubicBezTo>
                  <a:cubicBezTo>
                    <a:pt x="17978" y="6537"/>
                    <a:pt x="4551" y="3749"/>
                    <a:pt x="9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2926250" y="238125"/>
              <a:ext cx="1768375" cy="1768550"/>
            </a:xfrm>
            <a:custGeom>
              <a:rect b="b" l="l" r="r" t="t"/>
              <a:pathLst>
                <a:path extrusionOk="0" h="70742" w="70735">
                  <a:moveTo>
                    <a:pt x="35371" y="0"/>
                  </a:moveTo>
                  <a:cubicBezTo>
                    <a:pt x="30591" y="0"/>
                    <a:pt x="25962" y="935"/>
                    <a:pt x="21605" y="2776"/>
                  </a:cubicBezTo>
                  <a:cubicBezTo>
                    <a:pt x="17393" y="4556"/>
                    <a:pt x="13609" y="7109"/>
                    <a:pt x="10362" y="10362"/>
                  </a:cubicBezTo>
                  <a:cubicBezTo>
                    <a:pt x="7109" y="13615"/>
                    <a:pt x="4557" y="17393"/>
                    <a:pt x="2776" y="21605"/>
                  </a:cubicBezTo>
                  <a:cubicBezTo>
                    <a:pt x="936" y="25962"/>
                    <a:pt x="0" y="30591"/>
                    <a:pt x="0" y="35371"/>
                  </a:cubicBezTo>
                  <a:cubicBezTo>
                    <a:pt x="0" y="40144"/>
                    <a:pt x="936" y="44779"/>
                    <a:pt x="2776" y="49136"/>
                  </a:cubicBezTo>
                  <a:cubicBezTo>
                    <a:pt x="4557" y="53343"/>
                    <a:pt x="7109" y="57126"/>
                    <a:pt x="10362" y="60379"/>
                  </a:cubicBezTo>
                  <a:cubicBezTo>
                    <a:pt x="13609" y="63632"/>
                    <a:pt x="17393" y="66185"/>
                    <a:pt x="21605" y="67965"/>
                  </a:cubicBezTo>
                  <a:cubicBezTo>
                    <a:pt x="25962" y="69806"/>
                    <a:pt x="30591" y="70741"/>
                    <a:pt x="35371" y="70741"/>
                  </a:cubicBezTo>
                  <a:cubicBezTo>
                    <a:pt x="40150" y="70741"/>
                    <a:pt x="44779" y="69806"/>
                    <a:pt x="49136" y="67965"/>
                  </a:cubicBezTo>
                  <a:cubicBezTo>
                    <a:pt x="53348" y="66185"/>
                    <a:pt x="57126" y="63632"/>
                    <a:pt x="60379" y="60379"/>
                  </a:cubicBezTo>
                  <a:cubicBezTo>
                    <a:pt x="63632" y="57126"/>
                    <a:pt x="66185" y="53343"/>
                    <a:pt x="67965" y="49136"/>
                  </a:cubicBezTo>
                  <a:cubicBezTo>
                    <a:pt x="69805" y="44779"/>
                    <a:pt x="70735" y="40150"/>
                    <a:pt x="70735" y="35371"/>
                  </a:cubicBezTo>
                  <a:cubicBezTo>
                    <a:pt x="70735" y="30591"/>
                    <a:pt x="69805" y="25962"/>
                    <a:pt x="67965" y="21605"/>
                  </a:cubicBezTo>
                  <a:cubicBezTo>
                    <a:pt x="66185" y="17393"/>
                    <a:pt x="63632" y="13615"/>
                    <a:pt x="60379" y="10362"/>
                  </a:cubicBezTo>
                  <a:cubicBezTo>
                    <a:pt x="57126" y="7109"/>
                    <a:pt x="53348" y="4556"/>
                    <a:pt x="49136" y="2776"/>
                  </a:cubicBezTo>
                  <a:cubicBezTo>
                    <a:pt x="44779" y="935"/>
                    <a:pt x="40150" y="0"/>
                    <a:pt x="35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2926250" y="238125"/>
              <a:ext cx="1768375" cy="1768550"/>
            </a:xfrm>
            <a:custGeom>
              <a:rect b="b" l="l" r="r" t="t"/>
              <a:pathLst>
                <a:path extrusionOk="0" h="70742" w="70735">
                  <a:moveTo>
                    <a:pt x="35371" y="0"/>
                  </a:moveTo>
                  <a:cubicBezTo>
                    <a:pt x="30591" y="0"/>
                    <a:pt x="25962" y="935"/>
                    <a:pt x="21605" y="2776"/>
                  </a:cubicBezTo>
                  <a:cubicBezTo>
                    <a:pt x="17393" y="4556"/>
                    <a:pt x="13609" y="7109"/>
                    <a:pt x="10362" y="10362"/>
                  </a:cubicBezTo>
                  <a:cubicBezTo>
                    <a:pt x="7109" y="13615"/>
                    <a:pt x="4557" y="17393"/>
                    <a:pt x="2776" y="21605"/>
                  </a:cubicBezTo>
                  <a:cubicBezTo>
                    <a:pt x="936" y="25962"/>
                    <a:pt x="0" y="30591"/>
                    <a:pt x="0" y="35371"/>
                  </a:cubicBezTo>
                  <a:cubicBezTo>
                    <a:pt x="0" y="40144"/>
                    <a:pt x="936" y="44779"/>
                    <a:pt x="2776" y="49136"/>
                  </a:cubicBezTo>
                  <a:cubicBezTo>
                    <a:pt x="4557" y="53343"/>
                    <a:pt x="7109" y="57126"/>
                    <a:pt x="10362" y="60379"/>
                  </a:cubicBezTo>
                  <a:cubicBezTo>
                    <a:pt x="13609" y="63632"/>
                    <a:pt x="17393" y="66185"/>
                    <a:pt x="21605" y="67965"/>
                  </a:cubicBezTo>
                  <a:cubicBezTo>
                    <a:pt x="25962" y="69806"/>
                    <a:pt x="30591" y="70741"/>
                    <a:pt x="35371" y="70741"/>
                  </a:cubicBezTo>
                  <a:cubicBezTo>
                    <a:pt x="40150" y="70741"/>
                    <a:pt x="44779" y="69806"/>
                    <a:pt x="49136" y="67965"/>
                  </a:cubicBezTo>
                  <a:cubicBezTo>
                    <a:pt x="53348" y="66185"/>
                    <a:pt x="57126" y="63632"/>
                    <a:pt x="60379" y="60379"/>
                  </a:cubicBezTo>
                  <a:cubicBezTo>
                    <a:pt x="63632" y="57126"/>
                    <a:pt x="66185" y="53343"/>
                    <a:pt x="67965" y="49136"/>
                  </a:cubicBezTo>
                  <a:cubicBezTo>
                    <a:pt x="69805" y="44779"/>
                    <a:pt x="70735" y="40150"/>
                    <a:pt x="70735" y="35371"/>
                  </a:cubicBezTo>
                  <a:cubicBezTo>
                    <a:pt x="70735" y="30591"/>
                    <a:pt x="69805" y="25962"/>
                    <a:pt x="67965" y="21605"/>
                  </a:cubicBezTo>
                  <a:cubicBezTo>
                    <a:pt x="66185" y="17393"/>
                    <a:pt x="63632" y="13615"/>
                    <a:pt x="60379" y="10362"/>
                  </a:cubicBezTo>
                  <a:cubicBezTo>
                    <a:pt x="57126" y="7109"/>
                    <a:pt x="53348" y="4556"/>
                    <a:pt x="49136" y="2776"/>
                  </a:cubicBezTo>
                  <a:cubicBezTo>
                    <a:pt x="44779" y="935"/>
                    <a:pt x="40150" y="0"/>
                    <a:pt x="35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2929275" y="1192975"/>
              <a:ext cx="325" cy="2750"/>
            </a:xfrm>
            <a:custGeom>
              <a:rect b="b" l="l" r="r" t="t"/>
              <a:pathLst>
                <a:path extrusionOk="0" h="110" w="13">
                  <a:moveTo>
                    <a:pt x="0" y="1"/>
                  </a:moveTo>
                  <a:cubicBezTo>
                    <a:pt x="6" y="37"/>
                    <a:pt x="6" y="73"/>
                    <a:pt x="12" y="110"/>
                  </a:cubicBezTo>
                  <a:cubicBezTo>
                    <a:pt x="6" y="43"/>
                    <a:pt x="6" y="1"/>
                    <a:pt x="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3533800" y="238125"/>
              <a:ext cx="471350" cy="429850"/>
            </a:xfrm>
            <a:custGeom>
              <a:rect b="b" l="l" r="r" t="t"/>
              <a:pathLst>
                <a:path extrusionOk="0" h="17194" w="18854">
                  <a:moveTo>
                    <a:pt x="11069" y="0"/>
                  </a:moveTo>
                  <a:cubicBezTo>
                    <a:pt x="8268" y="0"/>
                    <a:pt x="5517" y="320"/>
                    <a:pt x="2837" y="960"/>
                  </a:cubicBezTo>
                  <a:lnTo>
                    <a:pt x="2843" y="960"/>
                  </a:lnTo>
                  <a:cubicBezTo>
                    <a:pt x="2765" y="1032"/>
                    <a:pt x="1" y="3597"/>
                    <a:pt x="652" y="5311"/>
                  </a:cubicBezTo>
                  <a:cubicBezTo>
                    <a:pt x="853" y="5837"/>
                    <a:pt x="1332" y="5958"/>
                    <a:pt x="1905" y="5958"/>
                  </a:cubicBezTo>
                  <a:cubicBezTo>
                    <a:pt x="2392" y="5958"/>
                    <a:pt x="2947" y="5871"/>
                    <a:pt x="3456" y="5871"/>
                  </a:cubicBezTo>
                  <a:cubicBezTo>
                    <a:pt x="4330" y="5871"/>
                    <a:pt x="5068" y="6129"/>
                    <a:pt x="5094" y="7532"/>
                  </a:cubicBezTo>
                  <a:cubicBezTo>
                    <a:pt x="5154" y="10712"/>
                    <a:pt x="5154" y="15630"/>
                    <a:pt x="8093" y="16982"/>
                  </a:cubicBezTo>
                  <a:cubicBezTo>
                    <a:pt x="8409" y="17127"/>
                    <a:pt x="8673" y="17194"/>
                    <a:pt x="8899" y="17194"/>
                  </a:cubicBezTo>
                  <a:cubicBezTo>
                    <a:pt x="10772" y="17194"/>
                    <a:pt x="9997" y="12585"/>
                    <a:pt x="14333" y="9692"/>
                  </a:cubicBezTo>
                  <a:cubicBezTo>
                    <a:pt x="18854" y="6681"/>
                    <a:pt x="18220" y="3138"/>
                    <a:pt x="17387" y="561"/>
                  </a:cubicBezTo>
                  <a:cubicBezTo>
                    <a:pt x="15317" y="187"/>
                    <a:pt x="13211" y="0"/>
                    <a:pt x="110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2926400" y="277500"/>
              <a:ext cx="869650" cy="1678025"/>
            </a:xfrm>
            <a:custGeom>
              <a:rect b="b" l="l" r="r" t="t"/>
              <a:pathLst>
                <a:path extrusionOk="0" h="67121" w="34786">
                  <a:moveTo>
                    <a:pt x="24888" y="0"/>
                  </a:moveTo>
                  <a:lnTo>
                    <a:pt x="24888" y="0"/>
                  </a:lnTo>
                  <a:cubicBezTo>
                    <a:pt x="23778" y="344"/>
                    <a:pt x="22679" y="742"/>
                    <a:pt x="21599" y="1201"/>
                  </a:cubicBezTo>
                  <a:cubicBezTo>
                    <a:pt x="17387" y="2981"/>
                    <a:pt x="13603" y="5534"/>
                    <a:pt x="10356" y="8787"/>
                  </a:cubicBezTo>
                  <a:cubicBezTo>
                    <a:pt x="7103" y="12040"/>
                    <a:pt x="4551" y="15818"/>
                    <a:pt x="2770" y="20030"/>
                  </a:cubicBezTo>
                  <a:cubicBezTo>
                    <a:pt x="948" y="24333"/>
                    <a:pt x="19" y="28907"/>
                    <a:pt x="0" y="33627"/>
                  </a:cubicBezTo>
                  <a:cubicBezTo>
                    <a:pt x="574" y="34544"/>
                    <a:pt x="1370" y="35497"/>
                    <a:pt x="2378" y="35992"/>
                  </a:cubicBezTo>
                  <a:cubicBezTo>
                    <a:pt x="4659" y="37109"/>
                    <a:pt x="3114" y="39722"/>
                    <a:pt x="4605" y="40476"/>
                  </a:cubicBezTo>
                  <a:cubicBezTo>
                    <a:pt x="6096" y="41231"/>
                    <a:pt x="8190" y="41013"/>
                    <a:pt x="10302" y="42806"/>
                  </a:cubicBezTo>
                  <a:cubicBezTo>
                    <a:pt x="12414" y="44586"/>
                    <a:pt x="13295" y="45570"/>
                    <a:pt x="14653" y="45582"/>
                  </a:cubicBezTo>
                  <a:cubicBezTo>
                    <a:pt x="16017" y="45588"/>
                    <a:pt x="12800" y="49221"/>
                    <a:pt x="15124" y="51345"/>
                  </a:cubicBezTo>
                  <a:cubicBezTo>
                    <a:pt x="17453" y="53469"/>
                    <a:pt x="16783" y="56028"/>
                    <a:pt x="19577" y="57446"/>
                  </a:cubicBezTo>
                  <a:cubicBezTo>
                    <a:pt x="22191" y="58774"/>
                    <a:pt x="20000" y="62896"/>
                    <a:pt x="20115" y="65720"/>
                  </a:cubicBezTo>
                  <a:cubicBezTo>
                    <a:pt x="20603" y="65956"/>
                    <a:pt x="21098" y="66179"/>
                    <a:pt x="21599" y="66390"/>
                  </a:cubicBezTo>
                  <a:cubicBezTo>
                    <a:pt x="22221" y="66650"/>
                    <a:pt x="22848" y="66891"/>
                    <a:pt x="23482" y="67120"/>
                  </a:cubicBezTo>
                  <a:cubicBezTo>
                    <a:pt x="23772" y="66396"/>
                    <a:pt x="24405" y="65431"/>
                    <a:pt x="25818" y="64543"/>
                  </a:cubicBezTo>
                  <a:cubicBezTo>
                    <a:pt x="28533" y="62823"/>
                    <a:pt x="27399" y="61158"/>
                    <a:pt x="29764" y="60452"/>
                  </a:cubicBezTo>
                  <a:cubicBezTo>
                    <a:pt x="32130" y="59746"/>
                    <a:pt x="32492" y="57869"/>
                    <a:pt x="32311" y="56107"/>
                  </a:cubicBezTo>
                  <a:cubicBezTo>
                    <a:pt x="32130" y="54350"/>
                    <a:pt x="34785" y="54157"/>
                    <a:pt x="33820" y="52112"/>
                  </a:cubicBezTo>
                  <a:cubicBezTo>
                    <a:pt x="32854" y="50072"/>
                    <a:pt x="28781" y="50325"/>
                    <a:pt x="26077" y="46481"/>
                  </a:cubicBezTo>
                  <a:cubicBezTo>
                    <a:pt x="24264" y="43900"/>
                    <a:pt x="21728" y="43022"/>
                    <a:pt x="19739" y="43022"/>
                  </a:cubicBezTo>
                  <a:cubicBezTo>
                    <a:pt x="18762" y="43022"/>
                    <a:pt x="17918" y="43234"/>
                    <a:pt x="17357" y="43560"/>
                  </a:cubicBezTo>
                  <a:cubicBezTo>
                    <a:pt x="16674" y="43957"/>
                    <a:pt x="16021" y="44191"/>
                    <a:pt x="15441" y="44191"/>
                  </a:cubicBezTo>
                  <a:cubicBezTo>
                    <a:pt x="14576" y="44191"/>
                    <a:pt x="13874" y="43671"/>
                    <a:pt x="13476" y="42395"/>
                  </a:cubicBezTo>
                  <a:cubicBezTo>
                    <a:pt x="12919" y="40612"/>
                    <a:pt x="12881" y="39748"/>
                    <a:pt x="11491" y="39748"/>
                  </a:cubicBezTo>
                  <a:cubicBezTo>
                    <a:pt x="11225" y="39748"/>
                    <a:pt x="10910" y="39780"/>
                    <a:pt x="10531" y="39843"/>
                  </a:cubicBezTo>
                  <a:cubicBezTo>
                    <a:pt x="10398" y="39865"/>
                    <a:pt x="10269" y="39875"/>
                    <a:pt x="10146" y="39875"/>
                  </a:cubicBezTo>
                  <a:cubicBezTo>
                    <a:pt x="8093" y="39875"/>
                    <a:pt x="7443" y="36931"/>
                    <a:pt x="8576" y="35389"/>
                  </a:cubicBezTo>
                  <a:cubicBezTo>
                    <a:pt x="9777" y="33753"/>
                    <a:pt x="11919" y="35491"/>
                    <a:pt x="15106" y="33621"/>
                  </a:cubicBezTo>
                  <a:cubicBezTo>
                    <a:pt x="18292" y="31750"/>
                    <a:pt x="16482" y="29595"/>
                    <a:pt x="19348" y="27592"/>
                  </a:cubicBezTo>
                  <a:cubicBezTo>
                    <a:pt x="22215" y="25594"/>
                    <a:pt x="23573" y="24870"/>
                    <a:pt x="24055" y="22432"/>
                  </a:cubicBezTo>
                  <a:cubicBezTo>
                    <a:pt x="24532" y="19994"/>
                    <a:pt x="26970" y="20078"/>
                    <a:pt x="24695" y="16916"/>
                  </a:cubicBezTo>
                  <a:cubicBezTo>
                    <a:pt x="24032" y="15998"/>
                    <a:pt x="23340" y="15657"/>
                    <a:pt x="22663" y="15657"/>
                  </a:cubicBezTo>
                  <a:cubicBezTo>
                    <a:pt x="21013" y="15657"/>
                    <a:pt x="19448" y="17686"/>
                    <a:pt x="18588" y="18328"/>
                  </a:cubicBezTo>
                  <a:cubicBezTo>
                    <a:pt x="18005" y="18767"/>
                    <a:pt x="16940" y="19121"/>
                    <a:pt x="15915" y="19121"/>
                  </a:cubicBezTo>
                  <a:cubicBezTo>
                    <a:pt x="14827" y="19121"/>
                    <a:pt x="13786" y="18723"/>
                    <a:pt x="13416" y="17604"/>
                  </a:cubicBezTo>
                  <a:cubicBezTo>
                    <a:pt x="12692" y="15437"/>
                    <a:pt x="17616" y="14013"/>
                    <a:pt x="19016" y="11527"/>
                  </a:cubicBezTo>
                  <a:cubicBezTo>
                    <a:pt x="19819" y="10092"/>
                    <a:pt x="20483" y="9269"/>
                    <a:pt x="21004" y="9269"/>
                  </a:cubicBezTo>
                  <a:cubicBezTo>
                    <a:pt x="21388" y="9269"/>
                    <a:pt x="21694" y="9716"/>
                    <a:pt x="21919" y="10694"/>
                  </a:cubicBezTo>
                  <a:cubicBezTo>
                    <a:pt x="22181" y="11816"/>
                    <a:pt x="22902" y="12317"/>
                    <a:pt x="23689" y="12317"/>
                  </a:cubicBezTo>
                  <a:cubicBezTo>
                    <a:pt x="24513" y="12317"/>
                    <a:pt x="25410" y="11766"/>
                    <a:pt x="25926" y="10803"/>
                  </a:cubicBezTo>
                  <a:cubicBezTo>
                    <a:pt x="26934" y="8920"/>
                    <a:pt x="25075" y="8159"/>
                    <a:pt x="22927" y="6759"/>
                  </a:cubicBezTo>
                  <a:cubicBezTo>
                    <a:pt x="20778" y="5359"/>
                    <a:pt x="22734" y="1593"/>
                    <a:pt x="248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3993050" y="415400"/>
              <a:ext cx="701575" cy="1463625"/>
            </a:xfrm>
            <a:custGeom>
              <a:rect b="b" l="l" r="r" t="t"/>
              <a:pathLst>
                <a:path extrusionOk="0" h="58545" w="28063">
                  <a:moveTo>
                    <a:pt x="13953" y="0"/>
                  </a:moveTo>
                  <a:cubicBezTo>
                    <a:pt x="13935" y="1527"/>
                    <a:pt x="13646" y="4737"/>
                    <a:pt x="11503" y="5606"/>
                  </a:cubicBezTo>
                  <a:cubicBezTo>
                    <a:pt x="8786" y="6708"/>
                    <a:pt x="8043" y="9134"/>
                    <a:pt x="10921" y="9134"/>
                  </a:cubicBezTo>
                  <a:cubicBezTo>
                    <a:pt x="11053" y="9134"/>
                    <a:pt x="11193" y="9129"/>
                    <a:pt x="11340" y="9119"/>
                  </a:cubicBezTo>
                  <a:cubicBezTo>
                    <a:pt x="11503" y="9107"/>
                    <a:pt x="11659" y="9102"/>
                    <a:pt x="11810" y="9102"/>
                  </a:cubicBezTo>
                  <a:cubicBezTo>
                    <a:pt x="14771" y="9102"/>
                    <a:pt x="15405" y="11221"/>
                    <a:pt x="13929" y="12088"/>
                  </a:cubicBezTo>
                  <a:cubicBezTo>
                    <a:pt x="12378" y="12999"/>
                    <a:pt x="8794" y="13084"/>
                    <a:pt x="7587" y="15956"/>
                  </a:cubicBezTo>
                  <a:cubicBezTo>
                    <a:pt x="6374" y="18835"/>
                    <a:pt x="3181" y="18328"/>
                    <a:pt x="2662" y="21207"/>
                  </a:cubicBezTo>
                  <a:cubicBezTo>
                    <a:pt x="2369" y="22827"/>
                    <a:pt x="3288" y="23443"/>
                    <a:pt x="4512" y="23443"/>
                  </a:cubicBezTo>
                  <a:cubicBezTo>
                    <a:pt x="5459" y="23443"/>
                    <a:pt x="6589" y="23074"/>
                    <a:pt x="7484" y="22516"/>
                  </a:cubicBezTo>
                  <a:cubicBezTo>
                    <a:pt x="9067" y="21532"/>
                    <a:pt x="9786" y="19859"/>
                    <a:pt x="11462" y="19859"/>
                  </a:cubicBezTo>
                  <a:cubicBezTo>
                    <a:pt x="11965" y="19859"/>
                    <a:pt x="12553" y="20009"/>
                    <a:pt x="13277" y="20374"/>
                  </a:cubicBezTo>
                  <a:cubicBezTo>
                    <a:pt x="16416" y="21961"/>
                    <a:pt x="14804" y="23053"/>
                    <a:pt x="16210" y="23747"/>
                  </a:cubicBezTo>
                  <a:cubicBezTo>
                    <a:pt x="16335" y="23809"/>
                    <a:pt x="16449" y="23837"/>
                    <a:pt x="16556" y="23837"/>
                  </a:cubicBezTo>
                  <a:cubicBezTo>
                    <a:pt x="17646" y="23837"/>
                    <a:pt x="17871" y="20826"/>
                    <a:pt x="19560" y="19710"/>
                  </a:cubicBezTo>
                  <a:cubicBezTo>
                    <a:pt x="20057" y="19381"/>
                    <a:pt x="20550" y="19233"/>
                    <a:pt x="21001" y="19233"/>
                  </a:cubicBezTo>
                  <a:cubicBezTo>
                    <a:pt x="22235" y="19233"/>
                    <a:pt x="23152" y="20341"/>
                    <a:pt x="22975" y="21871"/>
                  </a:cubicBezTo>
                  <a:cubicBezTo>
                    <a:pt x="22740" y="23959"/>
                    <a:pt x="20507" y="22872"/>
                    <a:pt x="19560" y="23838"/>
                  </a:cubicBezTo>
                  <a:cubicBezTo>
                    <a:pt x="18618" y="24797"/>
                    <a:pt x="22131" y="24840"/>
                    <a:pt x="21593" y="26318"/>
                  </a:cubicBezTo>
                  <a:cubicBezTo>
                    <a:pt x="21268" y="27215"/>
                    <a:pt x="19624" y="27937"/>
                    <a:pt x="17756" y="27937"/>
                  </a:cubicBezTo>
                  <a:cubicBezTo>
                    <a:pt x="16546" y="27937"/>
                    <a:pt x="15241" y="27634"/>
                    <a:pt x="14140" y="26879"/>
                  </a:cubicBezTo>
                  <a:cubicBezTo>
                    <a:pt x="12513" y="25764"/>
                    <a:pt x="10495" y="24703"/>
                    <a:pt x="8492" y="24703"/>
                  </a:cubicBezTo>
                  <a:cubicBezTo>
                    <a:pt x="7050" y="24703"/>
                    <a:pt x="5616" y="25253"/>
                    <a:pt x="4340" y="26729"/>
                  </a:cubicBezTo>
                  <a:cubicBezTo>
                    <a:pt x="1286" y="30259"/>
                    <a:pt x="1" y="34302"/>
                    <a:pt x="387" y="36288"/>
                  </a:cubicBezTo>
                  <a:cubicBezTo>
                    <a:pt x="689" y="37822"/>
                    <a:pt x="1743" y="40390"/>
                    <a:pt x="4419" y="40390"/>
                  </a:cubicBezTo>
                  <a:cubicBezTo>
                    <a:pt x="5218" y="40390"/>
                    <a:pt x="6161" y="40161"/>
                    <a:pt x="7273" y="39607"/>
                  </a:cubicBezTo>
                  <a:cubicBezTo>
                    <a:pt x="7930" y="39279"/>
                    <a:pt x="8507" y="39133"/>
                    <a:pt x="9013" y="39133"/>
                  </a:cubicBezTo>
                  <a:cubicBezTo>
                    <a:pt x="12222" y="39133"/>
                    <a:pt x="12515" y="45045"/>
                    <a:pt x="11660" y="48074"/>
                  </a:cubicBezTo>
                  <a:cubicBezTo>
                    <a:pt x="10695" y="51502"/>
                    <a:pt x="8347" y="56619"/>
                    <a:pt x="11020" y="58545"/>
                  </a:cubicBezTo>
                  <a:cubicBezTo>
                    <a:pt x="13440" y="57078"/>
                    <a:pt x="15679" y="55322"/>
                    <a:pt x="17707" y="53294"/>
                  </a:cubicBezTo>
                  <a:cubicBezTo>
                    <a:pt x="20960" y="50041"/>
                    <a:pt x="23506" y="46258"/>
                    <a:pt x="25293" y="42045"/>
                  </a:cubicBezTo>
                  <a:cubicBezTo>
                    <a:pt x="27133" y="37688"/>
                    <a:pt x="28063" y="33059"/>
                    <a:pt x="28063" y="28280"/>
                  </a:cubicBezTo>
                  <a:cubicBezTo>
                    <a:pt x="28063" y="23500"/>
                    <a:pt x="27133" y="18871"/>
                    <a:pt x="25293" y="14514"/>
                  </a:cubicBezTo>
                  <a:cubicBezTo>
                    <a:pt x="23513" y="10302"/>
                    <a:pt x="20960" y="6524"/>
                    <a:pt x="17707" y="3271"/>
                  </a:cubicBezTo>
                  <a:cubicBezTo>
                    <a:pt x="16524" y="2088"/>
                    <a:pt x="15269" y="996"/>
                    <a:pt x="139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2930025" y="1015975"/>
              <a:ext cx="1621575" cy="990700"/>
            </a:xfrm>
            <a:custGeom>
              <a:rect b="b" l="l" r="r" t="t"/>
              <a:pathLst>
                <a:path extrusionOk="0" h="39628" w="64863">
                  <a:moveTo>
                    <a:pt x="0" y="7449"/>
                  </a:moveTo>
                  <a:lnTo>
                    <a:pt x="0" y="7449"/>
                  </a:lnTo>
                  <a:cubicBezTo>
                    <a:pt x="4" y="7500"/>
                    <a:pt x="9" y="7554"/>
                    <a:pt x="15" y="7610"/>
                  </a:cubicBezTo>
                  <a:lnTo>
                    <a:pt x="15" y="7610"/>
                  </a:lnTo>
                  <a:cubicBezTo>
                    <a:pt x="10" y="7556"/>
                    <a:pt x="5" y="7503"/>
                    <a:pt x="0" y="7449"/>
                  </a:cubicBezTo>
                  <a:close/>
                  <a:moveTo>
                    <a:pt x="24503" y="1"/>
                  </a:moveTo>
                  <a:cubicBezTo>
                    <a:pt x="24153" y="1"/>
                    <a:pt x="23822" y="80"/>
                    <a:pt x="23518" y="255"/>
                  </a:cubicBezTo>
                  <a:cubicBezTo>
                    <a:pt x="18757" y="3007"/>
                    <a:pt x="23331" y="6815"/>
                    <a:pt x="24707" y="12651"/>
                  </a:cubicBezTo>
                  <a:cubicBezTo>
                    <a:pt x="25781" y="17231"/>
                    <a:pt x="22678" y="21125"/>
                    <a:pt x="16435" y="21125"/>
                  </a:cubicBezTo>
                  <a:cubicBezTo>
                    <a:pt x="14714" y="21125"/>
                    <a:pt x="12755" y="20829"/>
                    <a:pt x="10579" y="20171"/>
                  </a:cubicBezTo>
                  <a:cubicBezTo>
                    <a:pt x="1701" y="17488"/>
                    <a:pt x="246" y="9998"/>
                    <a:pt x="15" y="7610"/>
                  </a:cubicBezTo>
                  <a:lnTo>
                    <a:pt x="15" y="7610"/>
                  </a:lnTo>
                  <a:cubicBezTo>
                    <a:pt x="346" y="11204"/>
                    <a:pt x="1216" y="14692"/>
                    <a:pt x="2625" y="18022"/>
                  </a:cubicBezTo>
                  <a:cubicBezTo>
                    <a:pt x="4406" y="22235"/>
                    <a:pt x="6958" y="26018"/>
                    <a:pt x="10211" y="29265"/>
                  </a:cubicBezTo>
                  <a:cubicBezTo>
                    <a:pt x="13458" y="32518"/>
                    <a:pt x="17242" y="35071"/>
                    <a:pt x="21454" y="36851"/>
                  </a:cubicBezTo>
                  <a:cubicBezTo>
                    <a:pt x="25811" y="38692"/>
                    <a:pt x="30440" y="39627"/>
                    <a:pt x="35220" y="39627"/>
                  </a:cubicBezTo>
                  <a:cubicBezTo>
                    <a:pt x="39999" y="39627"/>
                    <a:pt x="44628" y="38692"/>
                    <a:pt x="48979" y="36851"/>
                  </a:cubicBezTo>
                  <a:cubicBezTo>
                    <a:pt x="53191" y="35071"/>
                    <a:pt x="56975" y="32518"/>
                    <a:pt x="60228" y="29265"/>
                  </a:cubicBezTo>
                  <a:cubicBezTo>
                    <a:pt x="61978" y="27515"/>
                    <a:pt x="63523" y="25596"/>
                    <a:pt x="64857" y="23550"/>
                  </a:cubicBezTo>
                  <a:lnTo>
                    <a:pt x="64863" y="23550"/>
                  </a:lnTo>
                  <a:cubicBezTo>
                    <a:pt x="63728" y="20080"/>
                    <a:pt x="62461" y="16532"/>
                    <a:pt x="61936" y="16212"/>
                  </a:cubicBezTo>
                  <a:cubicBezTo>
                    <a:pt x="61692" y="16064"/>
                    <a:pt x="61117" y="15993"/>
                    <a:pt x="60386" y="15993"/>
                  </a:cubicBezTo>
                  <a:cubicBezTo>
                    <a:pt x="57951" y="15993"/>
                    <a:pt x="53783" y="16785"/>
                    <a:pt x="54326" y="18191"/>
                  </a:cubicBezTo>
                  <a:cubicBezTo>
                    <a:pt x="54776" y="19348"/>
                    <a:pt x="53947" y="21258"/>
                    <a:pt x="51637" y="21258"/>
                  </a:cubicBezTo>
                  <a:cubicBezTo>
                    <a:pt x="50295" y="21258"/>
                    <a:pt x="48452" y="20613"/>
                    <a:pt x="46070" y="18801"/>
                  </a:cubicBezTo>
                  <a:cubicBezTo>
                    <a:pt x="33729" y="9428"/>
                    <a:pt x="35721" y="5367"/>
                    <a:pt x="33886" y="2935"/>
                  </a:cubicBezTo>
                  <a:cubicBezTo>
                    <a:pt x="33805" y="2828"/>
                    <a:pt x="33720" y="2781"/>
                    <a:pt x="33634" y="2781"/>
                  </a:cubicBezTo>
                  <a:cubicBezTo>
                    <a:pt x="32915" y="2781"/>
                    <a:pt x="32045" y="6037"/>
                    <a:pt x="32045" y="6037"/>
                  </a:cubicBezTo>
                  <a:cubicBezTo>
                    <a:pt x="32045" y="6037"/>
                    <a:pt x="27564" y="1"/>
                    <a:pt x="245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4061700" y="613550"/>
              <a:ext cx="151350" cy="179225"/>
            </a:xfrm>
            <a:custGeom>
              <a:rect b="b" l="l" r="r" t="t"/>
              <a:pathLst>
                <a:path extrusionOk="0" h="7169" w="6054">
                  <a:moveTo>
                    <a:pt x="1775" y="1"/>
                  </a:moveTo>
                  <a:cubicBezTo>
                    <a:pt x="1637" y="1"/>
                    <a:pt x="1508" y="31"/>
                    <a:pt x="1401" y="76"/>
                  </a:cubicBezTo>
                  <a:cubicBezTo>
                    <a:pt x="894" y="288"/>
                    <a:pt x="145" y="1965"/>
                    <a:pt x="1914" y="3462"/>
                  </a:cubicBezTo>
                  <a:cubicBezTo>
                    <a:pt x="3688" y="4965"/>
                    <a:pt x="1" y="6401"/>
                    <a:pt x="1618" y="6914"/>
                  </a:cubicBezTo>
                  <a:cubicBezTo>
                    <a:pt x="1618" y="6914"/>
                    <a:pt x="2189" y="7169"/>
                    <a:pt x="2896" y="7169"/>
                  </a:cubicBezTo>
                  <a:cubicBezTo>
                    <a:pt x="3582" y="7169"/>
                    <a:pt x="4397" y="6929"/>
                    <a:pt x="4943" y="5984"/>
                  </a:cubicBezTo>
                  <a:cubicBezTo>
                    <a:pt x="6054" y="4065"/>
                    <a:pt x="3024" y="3890"/>
                    <a:pt x="2952" y="1935"/>
                  </a:cubicBezTo>
                  <a:cubicBezTo>
                    <a:pt x="2890" y="404"/>
                    <a:pt x="2277" y="1"/>
                    <a:pt x="17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2874350" y="1192975"/>
              <a:ext cx="1805200" cy="3993175"/>
            </a:xfrm>
            <a:custGeom>
              <a:rect b="b" l="l" r="r" t="t"/>
              <a:pathLst>
                <a:path extrusionOk="0" h="159727" w="72208">
                  <a:moveTo>
                    <a:pt x="2203" y="1"/>
                  </a:moveTo>
                  <a:cubicBezTo>
                    <a:pt x="2203" y="1"/>
                    <a:pt x="0" y="7707"/>
                    <a:pt x="1099" y="17611"/>
                  </a:cubicBezTo>
                  <a:cubicBezTo>
                    <a:pt x="2203" y="27520"/>
                    <a:pt x="8256" y="40622"/>
                    <a:pt x="8256" y="40622"/>
                  </a:cubicBezTo>
                  <a:cubicBezTo>
                    <a:pt x="9578" y="67700"/>
                    <a:pt x="25099" y="81901"/>
                    <a:pt x="19813" y="108315"/>
                  </a:cubicBezTo>
                  <a:cubicBezTo>
                    <a:pt x="14532" y="134736"/>
                    <a:pt x="2644" y="159727"/>
                    <a:pt x="2644" y="159727"/>
                  </a:cubicBezTo>
                  <a:lnTo>
                    <a:pt x="69564" y="159727"/>
                  </a:lnTo>
                  <a:cubicBezTo>
                    <a:pt x="69564" y="159727"/>
                    <a:pt x="57675" y="134736"/>
                    <a:pt x="52395" y="108315"/>
                  </a:cubicBezTo>
                  <a:cubicBezTo>
                    <a:pt x="47108" y="81901"/>
                    <a:pt x="62630" y="67700"/>
                    <a:pt x="63952" y="40622"/>
                  </a:cubicBezTo>
                  <a:cubicBezTo>
                    <a:pt x="63952" y="40622"/>
                    <a:pt x="70005" y="27520"/>
                    <a:pt x="71109" y="17611"/>
                  </a:cubicBezTo>
                  <a:cubicBezTo>
                    <a:pt x="72207" y="7707"/>
                    <a:pt x="69703" y="1"/>
                    <a:pt x="69703" y="1"/>
                  </a:cubicBezTo>
                  <a:cubicBezTo>
                    <a:pt x="69703" y="1"/>
                    <a:pt x="65190" y="16648"/>
                    <a:pt x="54619" y="16648"/>
                  </a:cubicBezTo>
                  <a:cubicBezTo>
                    <a:pt x="50030" y="16648"/>
                    <a:pt x="44300" y="13511"/>
                    <a:pt x="37302" y="4515"/>
                  </a:cubicBezTo>
                  <a:lnTo>
                    <a:pt x="32480" y="5179"/>
                  </a:lnTo>
                  <a:cubicBezTo>
                    <a:pt x="31943" y="14616"/>
                    <a:pt x="24821" y="20704"/>
                    <a:pt x="17807" y="20704"/>
                  </a:cubicBezTo>
                  <a:cubicBezTo>
                    <a:pt x="16151" y="20704"/>
                    <a:pt x="14501" y="20365"/>
                    <a:pt x="12945" y="19651"/>
                  </a:cubicBezTo>
                  <a:cubicBezTo>
                    <a:pt x="4804" y="15909"/>
                    <a:pt x="2203" y="1"/>
                    <a:pt x="2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2860775" y="1192975"/>
              <a:ext cx="1024125" cy="1849275"/>
            </a:xfrm>
            <a:custGeom>
              <a:rect b="b" l="l" r="r" t="t"/>
              <a:pathLst>
                <a:path extrusionOk="0" h="73971" w="40965">
                  <a:moveTo>
                    <a:pt x="2746" y="1"/>
                  </a:moveTo>
                  <a:cubicBezTo>
                    <a:pt x="2746" y="2"/>
                    <a:pt x="1" y="12759"/>
                    <a:pt x="7302" y="21220"/>
                  </a:cubicBezTo>
                  <a:cubicBezTo>
                    <a:pt x="10188" y="24566"/>
                    <a:pt x="14054" y="25339"/>
                    <a:pt x="17012" y="25339"/>
                  </a:cubicBezTo>
                  <a:cubicBezTo>
                    <a:pt x="19553" y="25339"/>
                    <a:pt x="21424" y="24768"/>
                    <a:pt x="21424" y="24768"/>
                  </a:cubicBezTo>
                  <a:cubicBezTo>
                    <a:pt x="21424" y="24768"/>
                    <a:pt x="29426" y="36325"/>
                    <a:pt x="32232" y="50030"/>
                  </a:cubicBezTo>
                  <a:cubicBezTo>
                    <a:pt x="35039" y="63736"/>
                    <a:pt x="31569" y="73971"/>
                    <a:pt x="31569" y="73971"/>
                  </a:cubicBezTo>
                  <a:cubicBezTo>
                    <a:pt x="31569" y="73971"/>
                    <a:pt x="37187" y="67532"/>
                    <a:pt x="35696" y="47387"/>
                  </a:cubicBezTo>
                  <a:cubicBezTo>
                    <a:pt x="34226" y="27438"/>
                    <a:pt x="30004" y="21580"/>
                    <a:pt x="29922" y="21469"/>
                  </a:cubicBezTo>
                  <a:lnTo>
                    <a:pt x="29922" y="21469"/>
                  </a:lnTo>
                  <a:cubicBezTo>
                    <a:pt x="30040" y="21630"/>
                    <a:pt x="38822" y="33673"/>
                    <a:pt x="38828" y="56470"/>
                  </a:cubicBezTo>
                  <a:cubicBezTo>
                    <a:pt x="38828" y="56470"/>
                    <a:pt x="40965" y="44551"/>
                    <a:pt x="40651" y="28896"/>
                  </a:cubicBezTo>
                  <a:cubicBezTo>
                    <a:pt x="40337" y="13241"/>
                    <a:pt x="33023" y="5179"/>
                    <a:pt x="33023" y="5179"/>
                  </a:cubicBezTo>
                  <a:cubicBezTo>
                    <a:pt x="32486" y="14616"/>
                    <a:pt x="25364" y="20704"/>
                    <a:pt x="18353" y="20704"/>
                  </a:cubicBezTo>
                  <a:cubicBezTo>
                    <a:pt x="16698" y="20704"/>
                    <a:pt x="15049" y="20365"/>
                    <a:pt x="13494" y="19651"/>
                  </a:cubicBezTo>
                  <a:cubicBezTo>
                    <a:pt x="5347" y="15909"/>
                    <a:pt x="2746" y="2"/>
                    <a:pt x="27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2940275" y="1192975"/>
              <a:ext cx="1705775" cy="3993325"/>
            </a:xfrm>
            <a:custGeom>
              <a:rect b="b" l="l" r="r" t="t"/>
              <a:pathLst>
                <a:path extrusionOk="0" h="159733" w="68231">
                  <a:moveTo>
                    <a:pt x="67066" y="1"/>
                  </a:moveTo>
                  <a:cubicBezTo>
                    <a:pt x="67066" y="1"/>
                    <a:pt x="66167" y="3314"/>
                    <a:pt x="64236" y="6983"/>
                  </a:cubicBezTo>
                  <a:cubicBezTo>
                    <a:pt x="61983" y="21383"/>
                    <a:pt x="54553" y="32762"/>
                    <a:pt x="53620" y="32762"/>
                  </a:cubicBezTo>
                  <a:cubicBezTo>
                    <a:pt x="53588" y="32762"/>
                    <a:pt x="53564" y="32749"/>
                    <a:pt x="53548" y="32722"/>
                  </a:cubicBezTo>
                  <a:cubicBezTo>
                    <a:pt x="52944" y="31732"/>
                    <a:pt x="52775" y="30302"/>
                    <a:pt x="52775" y="30302"/>
                  </a:cubicBezTo>
                  <a:cubicBezTo>
                    <a:pt x="52775" y="30302"/>
                    <a:pt x="54815" y="28872"/>
                    <a:pt x="54097" y="27436"/>
                  </a:cubicBezTo>
                  <a:cubicBezTo>
                    <a:pt x="53379" y="26005"/>
                    <a:pt x="52003" y="25124"/>
                    <a:pt x="52118" y="24629"/>
                  </a:cubicBezTo>
                  <a:cubicBezTo>
                    <a:pt x="52225" y="24142"/>
                    <a:pt x="53240" y="22371"/>
                    <a:pt x="52640" y="22371"/>
                  </a:cubicBezTo>
                  <a:cubicBezTo>
                    <a:pt x="52631" y="22371"/>
                    <a:pt x="52622" y="22372"/>
                    <a:pt x="52612" y="22372"/>
                  </a:cubicBezTo>
                  <a:cubicBezTo>
                    <a:pt x="52578" y="22375"/>
                    <a:pt x="52541" y="22377"/>
                    <a:pt x="52501" y="22377"/>
                  </a:cubicBezTo>
                  <a:cubicBezTo>
                    <a:pt x="51761" y="22377"/>
                    <a:pt x="50078" y="21877"/>
                    <a:pt x="50078" y="21877"/>
                  </a:cubicBezTo>
                  <a:cubicBezTo>
                    <a:pt x="50078" y="21877"/>
                    <a:pt x="48986" y="19484"/>
                    <a:pt x="46337" y="19484"/>
                  </a:cubicBezTo>
                  <a:cubicBezTo>
                    <a:pt x="45690" y="19484"/>
                    <a:pt x="44949" y="19627"/>
                    <a:pt x="44109" y="19982"/>
                  </a:cubicBezTo>
                  <a:cubicBezTo>
                    <a:pt x="35522" y="23615"/>
                    <a:pt x="46668" y="32282"/>
                    <a:pt x="41219" y="34593"/>
                  </a:cubicBezTo>
                  <a:cubicBezTo>
                    <a:pt x="41206" y="34598"/>
                    <a:pt x="41193" y="34601"/>
                    <a:pt x="41179" y="34601"/>
                  </a:cubicBezTo>
                  <a:cubicBezTo>
                    <a:pt x="39842" y="34601"/>
                    <a:pt x="34208" y="8873"/>
                    <a:pt x="32589" y="4805"/>
                  </a:cubicBezTo>
                  <a:lnTo>
                    <a:pt x="29837" y="5179"/>
                  </a:lnTo>
                  <a:cubicBezTo>
                    <a:pt x="29765" y="6513"/>
                    <a:pt x="29553" y="7774"/>
                    <a:pt x="29233" y="8969"/>
                  </a:cubicBezTo>
                  <a:cubicBezTo>
                    <a:pt x="29734" y="10357"/>
                    <a:pt x="30163" y="11968"/>
                    <a:pt x="30489" y="13875"/>
                  </a:cubicBezTo>
                  <a:cubicBezTo>
                    <a:pt x="32468" y="25595"/>
                    <a:pt x="35039" y="39029"/>
                    <a:pt x="35534" y="52070"/>
                  </a:cubicBezTo>
                  <a:cubicBezTo>
                    <a:pt x="36029" y="65118"/>
                    <a:pt x="32305" y="81243"/>
                    <a:pt x="24375" y="93295"/>
                  </a:cubicBezTo>
                  <a:cubicBezTo>
                    <a:pt x="21581" y="97549"/>
                    <a:pt x="19397" y="101532"/>
                    <a:pt x="17743" y="104906"/>
                  </a:cubicBezTo>
                  <a:cubicBezTo>
                    <a:pt x="17586" y="106022"/>
                    <a:pt x="17405" y="107157"/>
                    <a:pt x="17176" y="108321"/>
                  </a:cubicBezTo>
                  <a:cubicBezTo>
                    <a:pt x="11889" y="134736"/>
                    <a:pt x="1" y="159733"/>
                    <a:pt x="1" y="159733"/>
                  </a:cubicBezTo>
                  <a:lnTo>
                    <a:pt x="64730" y="159733"/>
                  </a:lnTo>
                  <a:cubicBezTo>
                    <a:pt x="64730" y="159733"/>
                    <a:pt x="52842" y="134736"/>
                    <a:pt x="47561" y="108321"/>
                  </a:cubicBezTo>
                  <a:cubicBezTo>
                    <a:pt x="42275" y="81901"/>
                    <a:pt x="57796" y="67700"/>
                    <a:pt x="59118" y="40622"/>
                  </a:cubicBezTo>
                  <a:cubicBezTo>
                    <a:pt x="59118" y="40622"/>
                    <a:pt x="65171" y="27520"/>
                    <a:pt x="66275" y="17611"/>
                  </a:cubicBezTo>
                  <a:cubicBezTo>
                    <a:pt x="66450" y="16042"/>
                    <a:pt x="66541" y="14533"/>
                    <a:pt x="66571" y="13091"/>
                  </a:cubicBezTo>
                  <a:cubicBezTo>
                    <a:pt x="66571" y="13079"/>
                    <a:pt x="66577" y="13060"/>
                    <a:pt x="66583" y="13048"/>
                  </a:cubicBezTo>
                  <a:cubicBezTo>
                    <a:pt x="67289" y="10266"/>
                    <a:pt x="67832" y="7726"/>
                    <a:pt x="68231" y="5432"/>
                  </a:cubicBezTo>
                  <a:cubicBezTo>
                    <a:pt x="67736" y="2065"/>
                    <a:pt x="67066" y="1"/>
                    <a:pt x="67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2940275" y="932875"/>
              <a:ext cx="1812750" cy="4253275"/>
            </a:xfrm>
            <a:custGeom>
              <a:rect b="b" l="l" r="r" t="t"/>
              <a:pathLst>
                <a:path extrusionOk="0" h="170131" w="72510">
                  <a:moveTo>
                    <a:pt x="68780" y="1"/>
                  </a:moveTo>
                  <a:lnTo>
                    <a:pt x="68780" y="1"/>
                  </a:lnTo>
                  <a:cubicBezTo>
                    <a:pt x="67702" y="101"/>
                    <a:pt x="69996" y="7041"/>
                    <a:pt x="69507" y="7041"/>
                  </a:cubicBezTo>
                  <a:cubicBezTo>
                    <a:pt x="69405" y="7041"/>
                    <a:pt x="69181" y="6738"/>
                    <a:pt x="68780" y="6005"/>
                  </a:cubicBezTo>
                  <a:cubicBezTo>
                    <a:pt x="68119" y="4799"/>
                    <a:pt x="67693" y="4368"/>
                    <a:pt x="67421" y="4368"/>
                  </a:cubicBezTo>
                  <a:cubicBezTo>
                    <a:pt x="66736" y="4368"/>
                    <a:pt x="67030" y="7104"/>
                    <a:pt x="67030" y="7104"/>
                  </a:cubicBezTo>
                  <a:cubicBezTo>
                    <a:pt x="67934" y="25966"/>
                    <a:pt x="56964" y="43166"/>
                    <a:pt x="55817" y="43166"/>
                  </a:cubicBezTo>
                  <a:cubicBezTo>
                    <a:pt x="55785" y="43166"/>
                    <a:pt x="55761" y="43153"/>
                    <a:pt x="55744" y="43126"/>
                  </a:cubicBezTo>
                  <a:cubicBezTo>
                    <a:pt x="55141" y="42136"/>
                    <a:pt x="54972" y="40706"/>
                    <a:pt x="54972" y="40706"/>
                  </a:cubicBezTo>
                  <a:cubicBezTo>
                    <a:pt x="54972" y="40706"/>
                    <a:pt x="57012" y="39276"/>
                    <a:pt x="56294" y="37846"/>
                  </a:cubicBezTo>
                  <a:cubicBezTo>
                    <a:pt x="55582" y="36409"/>
                    <a:pt x="54206" y="35528"/>
                    <a:pt x="54314" y="35033"/>
                  </a:cubicBezTo>
                  <a:cubicBezTo>
                    <a:pt x="54421" y="34546"/>
                    <a:pt x="55436" y="32775"/>
                    <a:pt x="54837" y="32775"/>
                  </a:cubicBezTo>
                  <a:cubicBezTo>
                    <a:pt x="54828" y="32775"/>
                    <a:pt x="54819" y="32776"/>
                    <a:pt x="54809" y="32776"/>
                  </a:cubicBezTo>
                  <a:cubicBezTo>
                    <a:pt x="54775" y="32779"/>
                    <a:pt x="54738" y="32781"/>
                    <a:pt x="54698" y="32781"/>
                  </a:cubicBezTo>
                  <a:cubicBezTo>
                    <a:pt x="53963" y="32781"/>
                    <a:pt x="52274" y="32281"/>
                    <a:pt x="52274" y="32281"/>
                  </a:cubicBezTo>
                  <a:cubicBezTo>
                    <a:pt x="52274" y="32281"/>
                    <a:pt x="51183" y="29888"/>
                    <a:pt x="48534" y="29888"/>
                  </a:cubicBezTo>
                  <a:cubicBezTo>
                    <a:pt x="47886" y="29888"/>
                    <a:pt x="47146" y="30031"/>
                    <a:pt x="46306" y="30386"/>
                  </a:cubicBezTo>
                  <a:cubicBezTo>
                    <a:pt x="37718" y="34019"/>
                    <a:pt x="48865" y="42686"/>
                    <a:pt x="43415" y="44997"/>
                  </a:cubicBezTo>
                  <a:cubicBezTo>
                    <a:pt x="43403" y="45002"/>
                    <a:pt x="43389" y="45005"/>
                    <a:pt x="43376" y="45005"/>
                  </a:cubicBezTo>
                  <a:cubicBezTo>
                    <a:pt x="42006" y="45005"/>
                    <a:pt x="36099" y="17895"/>
                    <a:pt x="34665" y="14919"/>
                  </a:cubicBezTo>
                  <a:cubicBezTo>
                    <a:pt x="33154" y="11786"/>
                    <a:pt x="33655" y="6217"/>
                    <a:pt x="32579" y="6217"/>
                  </a:cubicBezTo>
                  <a:cubicBezTo>
                    <a:pt x="32559" y="6217"/>
                    <a:pt x="32538" y="6219"/>
                    <a:pt x="32516" y="6223"/>
                  </a:cubicBezTo>
                  <a:cubicBezTo>
                    <a:pt x="31364" y="6446"/>
                    <a:pt x="31635" y="9361"/>
                    <a:pt x="31635" y="9361"/>
                  </a:cubicBezTo>
                  <a:cubicBezTo>
                    <a:pt x="29539" y="5621"/>
                    <a:pt x="26803" y="3913"/>
                    <a:pt x="24997" y="3913"/>
                  </a:cubicBezTo>
                  <a:cubicBezTo>
                    <a:pt x="23533" y="3913"/>
                    <a:pt x="22679" y="5035"/>
                    <a:pt x="23271" y="7104"/>
                  </a:cubicBezTo>
                  <a:cubicBezTo>
                    <a:pt x="24593" y="11727"/>
                    <a:pt x="30700" y="12553"/>
                    <a:pt x="32685" y="24279"/>
                  </a:cubicBezTo>
                  <a:cubicBezTo>
                    <a:pt x="34665" y="35999"/>
                    <a:pt x="37803" y="49209"/>
                    <a:pt x="38298" y="62251"/>
                  </a:cubicBezTo>
                  <a:cubicBezTo>
                    <a:pt x="38793" y="75298"/>
                    <a:pt x="34496" y="91641"/>
                    <a:pt x="26572" y="103699"/>
                  </a:cubicBezTo>
                  <a:cubicBezTo>
                    <a:pt x="18648" y="115750"/>
                    <a:pt x="15637" y="125647"/>
                    <a:pt x="15637" y="125647"/>
                  </a:cubicBezTo>
                  <a:lnTo>
                    <a:pt x="15516" y="126148"/>
                  </a:lnTo>
                  <a:cubicBezTo>
                    <a:pt x="9753" y="149642"/>
                    <a:pt x="1" y="170131"/>
                    <a:pt x="1" y="170131"/>
                  </a:cubicBezTo>
                  <a:lnTo>
                    <a:pt x="66927" y="170131"/>
                  </a:lnTo>
                  <a:cubicBezTo>
                    <a:pt x="66927" y="170131"/>
                    <a:pt x="55038" y="145140"/>
                    <a:pt x="49758" y="118725"/>
                  </a:cubicBezTo>
                  <a:cubicBezTo>
                    <a:pt x="44471" y="92305"/>
                    <a:pt x="59993" y="78104"/>
                    <a:pt x="61315" y="51026"/>
                  </a:cubicBezTo>
                  <a:cubicBezTo>
                    <a:pt x="61315" y="51026"/>
                    <a:pt x="67368" y="37924"/>
                    <a:pt x="68472" y="28021"/>
                  </a:cubicBezTo>
                  <a:cubicBezTo>
                    <a:pt x="68647" y="26452"/>
                    <a:pt x="68738" y="24937"/>
                    <a:pt x="68768" y="23501"/>
                  </a:cubicBezTo>
                  <a:cubicBezTo>
                    <a:pt x="68774" y="23483"/>
                    <a:pt x="68774" y="23464"/>
                    <a:pt x="68780" y="23452"/>
                  </a:cubicBezTo>
                  <a:cubicBezTo>
                    <a:pt x="72509" y="8757"/>
                    <a:pt x="71731" y="834"/>
                    <a:pt x="68780" y="7"/>
                  </a:cubicBezTo>
                  <a:lnTo>
                    <a:pt x="687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2962000" y="4490900"/>
              <a:ext cx="1643625" cy="695250"/>
            </a:xfrm>
            <a:custGeom>
              <a:rect b="b" l="l" r="r" t="t"/>
              <a:pathLst>
                <a:path extrusionOk="0" h="27810" w="65745">
                  <a:moveTo>
                    <a:pt x="55201" y="1"/>
                  </a:moveTo>
                  <a:lnTo>
                    <a:pt x="17109" y="2946"/>
                  </a:lnTo>
                  <a:lnTo>
                    <a:pt x="8902" y="3254"/>
                  </a:lnTo>
                  <a:cubicBezTo>
                    <a:pt x="8902" y="3254"/>
                    <a:pt x="12982" y="9264"/>
                    <a:pt x="29203" y="9349"/>
                  </a:cubicBezTo>
                  <a:cubicBezTo>
                    <a:pt x="29691" y="9352"/>
                    <a:pt x="30166" y="9353"/>
                    <a:pt x="30629" y="9353"/>
                  </a:cubicBezTo>
                  <a:cubicBezTo>
                    <a:pt x="37879" y="9353"/>
                    <a:pt x="42244" y="9061"/>
                    <a:pt x="44956" y="9061"/>
                  </a:cubicBezTo>
                  <a:cubicBezTo>
                    <a:pt x="47840" y="9061"/>
                    <a:pt x="48853" y="9391"/>
                    <a:pt x="49474" y="10755"/>
                  </a:cubicBezTo>
                  <a:cubicBezTo>
                    <a:pt x="50671" y="13389"/>
                    <a:pt x="48699" y="15796"/>
                    <a:pt x="35108" y="15796"/>
                  </a:cubicBezTo>
                  <a:cubicBezTo>
                    <a:pt x="34654" y="15796"/>
                    <a:pt x="34186" y="15794"/>
                    <a:pt x="33705" y="15788"/>
                  </a:cubicBezTo>
                  <a:cubicBezTo>
                    <a:pt x="18841" y="15625"/>
                    <a:pt x="14321" y="15088"/>
                    <a:pt x="4654" y="14817"/>
                  </a:cubicBezTo>
                  <a:cubicBezTo>
                    <a:pt x="2662" y="19886"/>
                    <a:pt x="966" y="23772"/>
                    <a:pt x="1" y="25921"/>
                  </a:cubicBezTo>
                  <a:cubicBezTo>
                    <a:pt x="43" y="25933"/>
                    <a:pt x="73" y="25939"/>
                    <a:pt x="73" y="25939"/>
                  </a:cubicBezTo>
                  <a:lnTo>
                    <a:pt x="12481" y="27810"/>
                  </a:lnTo>
                  <a:lnTo>
                    <a:pt x="63137" y="27810"/>
                  </a:lnTo>
                  <a:cubicBezTo>
                    <a:pt x="63246" y="27792"/>
                    <a:pt x="63342" y="27774"/>
                    <a:pt x="63427" y="27761"/>
                  </a:cubicBezTo>
                  <a:cubicBezTo>
                    <a:pt x="63952" y="27671"/>
                    <a:pt x="64827" y="27417"/>
                    <a:pt x="65744" y="27128"/>
                  </a:cubicBezTo>
                  <a:cubicBezTo>
                    <a:pt x="64483" y="24400"/>
                    <a:pt x="59697" y="13736"/>
                    <a:pt x="552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2940275" y="4986825"/>
              <a:ext cx="1673200" cy="398625"/>
            </a:xfrm>
            <a:custGeom>
              <a:rect b="b" l="l" r="r" t="t"/>
              <a:pathLst>
                <a:path extrusionOk="0" h="15945" w="66928">
                  <a:moveTo>
                    <a:pt x="33464" y="1"/>
                  </a:moveTo>
                  <a:cubicBezTo>
                    <a:pt x="24593" y="1"/>
                    <a:pt x="16077" y="839"/>
                    <a:pt x="9801" y="2336"/>
                  </a:cubicBezTo>
                  <a:cubicBezTo>
                    <a:pt x="3531" y="3833"/>
                    <a:pt x="1" y="5861"/>
                    <a:pt x="1" y="7973"/>
                  </a:cubicBezTo>
                  <a:cubicBezTo>
                    <a:pt x="1" y="10091"/>
                    <a:pt x="3531" y="12119"/>
                    <a:pt x="9801" y="13609"/>
                  </a:cubicBezTo>
                  <a:cubicBezTo>
                    <a:pt x="16077" y="15106"/>
                    <a:pt x="24593" y="15945"/>
                    <a:pt x="33464" y="15945"/>
                  </a:cubicBezTo>
                  <a:cubicBezTo>
                    <a:pt x="42341" y="15945"/>
                    <a:pt x="50850" y="15106"/>
                    <a:pt x="57126" y="13609"/>
                  </a:cubicBezTo>
                  <a:cubicBezTo>
                    <a:pt x="63403" y="12119"/>
                    <a:pt x="66927" y="10091"/>
                    <a:pt x="66927" y="7973"/>
                  </a:cubicBezTo>
                  <a:cubicBezTo>
                    <a:pt x="66927" y="5861"/>
                    <a:pt x="63403" y="3833"/>
                    <a:pt x="57126" y="2336"/>
                  </a:cubicBezTo>
                  <a:cubicBezTo>
                    <a:pt x="50850" y="839"/>
                    <a:pt x="42341" y="1"/>
                    <a:pt x="334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3278675" y="2953875"/>
              <a:ext cx="844575" cy="1318600"/>
            </a:xfrm>
            <a:custGeom>
              <a:rect b="b" l="l" r="r" t="t"/>
              <a:pathLst>
                <a:path extrusionOk="0" h="52744" w="33783">
                  <a:moveTo>
                    <a:pt x="32951" y="0"/>
                  </a:moveTo>
                  <a:cubicBezTo>
                    <a:pt x="32923" y="0"/>
                    <a:pt x="32891" y="23"/>
                    <a:pt x="32854" y="71"/>
                  </a:cubicBezTo>
                  <a:cubicBezTo>
                    <a:pt x="31696" y="1555"/>
                    <a:pt x="27170" y="7059"/>
                    <a:pt x="25534" y="16637"/>
                  </a:cubicBezTo>
                  <a:cubicBezTo>
                    <a:pt x="23893" y="26214"/>
                    <a:pt x="22227" y="29793"/>
                    <a:pt x="14303" y="34910"/>
                  </a:cubicBezTo>
                  <a:cubicBezTo>
                    <a:pt x="6380" y="40028"/>
                    <a:pt x="1093" y="48784"/>
                    <a:pt x="1093" y="48784"/>
                  </a:cubicBezTo>
                  <a:cubicBezTo>
                    <a:pt x="737" y="50118"/>
                    <a:pt x="375" y="51440"/>
                    <a:pt x="1" y="52743"/>
                  </a:cubicBezTo>
                  <a:cubicBezTo>
                    <a:pt x="1" y="52743"/>
                    <a:pt x="9572" y="50927"/>
                    <a:pt x="13205" y="45803"/>
                  </a:cubicBezTo>
                  <a:cubicBezTo>
                    <a:pt x="16838" y="40686"/>
                    <a:pt x="22559" y="33311"/>
                    <a:pt x="26524" y="27204"/>
                  </a:cubicBezTo>
                  <a:cubicBezTo>
                    <a:pt x="30362" y="21291"/>
                    <a:pt x="33782" y="0"/>
                    <a:pt x="329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3207925" y="3576325"/>
              <a:ext cx="1154025" cy="1010075"/>
            </a:xfrm>
            <a:custGeom>
              <a:rect b="b" l="l" r="r" t="t"/>
              <a:pathLst>
                <a:path extrusionOk="0" h="40403" w="46161">
                  <a:moveTo>
                    <a:pt x="38008" y="0"/>
                  </a:moveTo>
                  <a:cubicBezTo>
                    <a:pt x="38008" y="0"/>
                    <a:pt x="34526" y="13422"/>
                    <a:pt x="18177" y="23717"/>
                  </a:cubicBezTo>
                  <a:cubicBezTo>
                    <a:pt x="18177" y="23717"/>
                    <a:pt x="30235" y="21460"/>
                    <a:pt x="33536" y="17604"/>
                  </a:cubicBezTo>
                  <a:lnTo>
                    <a:pt x="33536" y="17604"/>
                  </a:lnTo>
                  <a:cubicBezTo>
                    <a:pt x="33536" y="17605"/>
                    <a:pt x="32667" y="30640"/>
                    <a:pt x="16331" y="35431"/>
                  </a:cubicBezTo>
                  <a:cubicBezTo>
                    <a:pt x="0" y="40229"/>
                    <a:pt x="22625" y="38907"/>
                    <a:pt x="24942" y="39565"/>
                  </a:cubicBezTo>
                  <a:cubicBezTo>
                    <a:pt x="26408" y="39985"/>
                    <a:pt x="28664" y="40402"/>
                    <a:pt x="32379" y="40402"/>
                  </a:cubicBezTo>
                  <a:cubicBezTo>
                    <a:pt x="34539" y="40402"/>
                    <a:pt x="37192" y="40261"/>
                    <a:pt x="40470" y="39897"/>
                  </a:cubicBezTo>
                  <a:cubicBezTo>
                    <a:pt x="42703" y="39650"/>
                    <a:pt x="44580" y="39342"/>
                    <a:pt x="46161" y="38980"/>
                  </a:cubicBezTo>
                  <a:cubicBezTo>
                    <a:pt x="43512" y="31140"/>
                    <a:pt x="40887" y="22148"/>
                    <a:pt x="39052" y="12981"/>
                  </a:cubicBezTo>
                  <a:cubicBezTo>
                    <a:pt x="38123" y="8322"/>
                    <a:pt x="37845" y="4044"/>
                    <a:pt x="38014" y="6"/>
                  </a:cubicBezTo>
                  <a:lnTo>
                    <a:pt x="380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3662350" y="1520225"/>
              <a:ext cx="997125" cy="2649050"/>
            </a:xfrm>
            <a:custGeom>
              <a:rect b="b" l="l" r="r" t="t"/>
              <a:pathLst>
                <a:path extrusionOk="0" h="105962" w="39885">
                  <a:moveTo>
                    <a:pt x="39885" y="1"/>
                  </a:moveTo>
                  <a:lnTo>
                    <a:pt x="39885" y="1"/>
                  </a:lnTo>
                  <a:cubicBezTo>
                    <a:pt x="39884" y="2"/>
                    <a:pt x="36233" y="20109"/>
                    <a:pt x="19982" y="30664"/>
                  </a:cubicBezTo>
                  <a:cubicBezTo>
                    <a:pt x="19982" y="30664"/>
                    <a:pt x="27236" y="29053"/>
                    <a:pt x="31418" y="24207"/>
                  </a:cubicBezTo>
                  <a:lnTo>
                    <a:pt x="31418" y="24207"/>
                  </a:lnTo>
                  <a:cubicBezTo>
                    <a:pt x="31418" y="24208"/>
                    <a:pt x="26089" y="43217"/>
                    <a:pt x="13543" y="54610"/>
                  </a:cubicBezTo>
                  <a:cubicBezTo>
                    <a:pt x="13543" y="54610"/>
                    <a:pt x="20851" y="51635"/>
                    <a:pt x="26035" y="44701"/>
                  </a:cubicBezTo>
                  <a:lnTo>
                    <a:pt x="26035" y="44701"/>
                  </a:lnTo>
                  <a:cubicBezTo>
                    <a:pt x="26034" y="44702"/>
                    <a:pt x="20808" y="63856"/>
                    <a:pt x="18660" y="74423"/>
                  </a:cubicBezTo>
                  <a:cubicBezTo>
                    <a:pt x="16512" y="84990"/>
                    <a:pt x="5124" y="100180"/>
                    <a:pt x="0" y="105961"/>
                  </a:cubicBezTo>
                  <a:lnTo>
                    <a:pt x="14864" y="97211"/>
                  </a:lnTo>
                  <a:cubicBezTo>
                    <a:pt x="14864" y="97211"/>
                    <a:pt x="17200" y="94755"/>
                    <a:pt x="20265" y="91514"/>
                  </a:cubicBezTo>
                  <a:cubicBezTo>
                    <a:pt x="17061" y="67423"/>
                    <a:pt x="31176" y="53307"/>
                    <a:pt x="32432" y="27532"/>
                  </a:cubicBezTo>
                  <a:cubicBezTo>
                    <a:pt x="32432" y="27532"/>
                    <a:pt x="38485" y="14430"/>
                    <a:pt x="39589" y="4521"/>
                  </a:cubicBezTo>
                  <a:cubicBezTo>
                    <a:pt x="39764" y="2952"/>
                    <a:pt x="39855" y="1443"/>
                    <a:pt x="398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3202200" y="4217375"/>
              <a:ext cx="696050" cy="347275"/>
            </a:xfrm>
            <a:custGeom>
              <a:rect b="b" l="l" r="r" t="t"/>
              <a:pathLst>
                <a:path extrusionOk="0" h="13891" w="27842">
                  <a:moveTo>
                    <a:pt x="22987" y="1"/>
                  </a:moveTo>
                  <a:lnTo>
                    <a:pt x="22987" y="1"/>
                  </a:lnTo>
                  <a:cubicBezTo>
                    <a:pt x="22986" y="1"/>
                    <a:pt x="10818" y="5288"/>
                    <a:pt x="6704" y="5288"/>
                  </a:cubicBezTo>
                  <a:cubicBezTo>
                    <a:pt x="6620" y="5288"/>
                    <a:pt x="6540" y="5286"/>
                    <a:pt x="6463" y="5281"/>
                  </a:cubicBezTo>
                  <a:cubicBezTo>
                    <a:pt x="2686" y="5070"/>
                    <a:pt x="3042" y="2318"/>
                    <a:pt x="3060" y="2215"/>
                  </a:cubicBezTo>
                  <a:lnTo>
                    <a:pt x="3060" y="2215"/>
                  </a:lnTo>
                  <a:cubicBezTo>
                    <a:pt x="2082" y="5637"/>
                    <a:pt x="1050" y="8950"/>
                    <a:pt x="0" y="12095"/>
                  </a:cubicBezTo>
                  <a:cubicBezTo>
                    <a:pt x="1949" y="12583"/>
                    <a:pt x="6988" y="13784"/>
                    <a:pt x="9879" y="13869"/>
                  </a:cubicBezTo>
                  <a:cubicBezTo>
                    <a:pt x="10343" y="13883"/>
                    <a:pt x="10822" y="13890"/>
                    <a:pt x="11311" y="13890"/>
                  </a:cubicBezTo>
                  <a:cubicBezTo>
                    <a:pt x="14658" y="13890"/>
                    <a:pt x="18458" y="13569"/>
                    <a:pt x="20669" y="13211"/>
                  </a:cubicBezTo>
                  <a:lnTo>
                    <a:pt x="20663" y="13211"/>
                  </a:lnTo>
                  <a:cubicBezTo>
                    <a:pt x="22874" y="12853"/>
                    <a:pt x="27842" y="6172"/>
                    <a:pt x="25372" y="6172"/>
                  </a:cubicBezTo>
                  <a:cubicBezTo>
                    <a:pt x="25010" y="6172"/>
                    <a:pt x="24487" y="6316"/>
                    <a:pt x="23771" y="6645"/>
                  </a:cubicBezTo>
                  <a:cubicBezTo>
                    <a:pt x="21510" y="7686"/>
                    <a:pt x="18930" y="8093"/>
                    <a:pt x="16915" y="8093"/>
                  </a:cubicBezTo>
                  <a:cubicBezTo>
                    <a:pt x="13951" y="8093"/>
                    <a:pt x="12210" y="7211"/>
                    <a:pt x="14502" y="6162"/>
                  </a:cubicBezTo>
                  <a:cubicBezTo>
                    <a:pt x="18352" y="4400"/>
                    <a:pt x="22987" y="1"/>
                    <a:pt x="229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3806875" y="1192975"/>
              <a:ext cx="810050" cy="456550"/>
            </a:xfrm>
            <a:custGeom>
              <a:rect b="b" l="l" r="r" t="t"/>
              <a:pathLst>
                <a:path extrusionOk="0" h="18262" w="32402">
                  <a:moveTo>
                    <a:pt x="32402" y="1"/>
                  </a:moveTo>
                  <a:cubicBezTo>
                    <a:pt x="32401" y="2"/>
                    <a:pt x="27888" y="16648"/>
                    <a:pt x="17318" y="16648"/>
                  </a:cubicBezTo>
                  <a:cubicBezTo>
                    <a:pt x="12729" y="16648"/>
                    <a:pt x="6999" y="13511"/>
                    <a:pt x="1" y="4515"/>
                  </a:cubicBezTo>
                  <a:lnTo>
                    <a:pt x="1" y="4515"/>
                  </a:lnTo>
                  <a:cubicBezTo>
                    <a:pt x="3661" y="12573"/>
                    <a:pt x="9806" y="18262"/>
                    <a:pt x="17186" y="18262"/>
                  </a:cubicBezTo>
                  <a:cubicBezTo>
                    <a:pt x="18628" y="18262"/>
                    <a:pt x="20116" y="18045"/>
                    <a:pt x="21642" y="17587"/>
                  </a:cubicBezTo>
                  <a:cubicBezTo>
                    <a:pt x="30977" y="14781"/>
                    <a:pt x="32402" y="2"/>
                    <a:pt x="324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2940275" y="5139350"/>
              <a:ext cx="1673200" cy="246100"/>
            </a:xfrm>
            <a:custGeom>
              <a:rect b="b" l="l" r="r" t="t"/>
              <a:pathLst>
                <a:path extrusionOk="0" h="9844" w="66928">
                  <a:moveTo>
                    <a:pt x="942" y="1"/>
                  </a:moveTo>
                  <a:cubicBezTo>
                    <a:pt x="333" y="598"/>
                    <a:pt x="1" y="1226"/>
                    <a:pt x="1" y="1872"/>
                  </a:cubicBezTo>
                  <a:cubicBezTo>
                    <a:pt x="1" y="6277"/>
                    <a:pt x="14985" y="9844"/>
                    <a:pt x="33464" y="9844"/>
                  </a:cubicBezTo>
                  <a:cubicBezTo>
                    <a:pt x="51949" y="9844"/>
                    <a:pt x="66927" y="6277"/>
                    <a:pt x="66927" y="1872"/>
                  </a:cubicBezTo>
                  <a:cubicBezTo>
                    <a:pt x="66927" y="1226"/>
                    <a:pt x="66601" y="598"/>
                    <a:pt x="65992" y="1"/>
                  </a:cubicBezTo>
                  <a:cubicBezTo>
                    <a:pt x="62449" y="3495"/>
                    <a:pt x="49239" y="6096"/>
                    <a:pt x="33464" y="6096"/>
                  </a:cubicBezTo>
                  <a:cubicBezTo>
                    <a:pt x="17695" y="6096"/>
                    <a:pt x="4485" y="3495"/>
                    <a:pt x="9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3125725" y="4397800"/>
              <a:ext cx="1302425" cy="259850"/>
            </a:xfrm>
            <a:custGeom>
              <a:rect b="b" l="l" r="r" t="t"/>
              <a:pathLst>
                <a:path extrusionOk="0" h="10394" w="52097">
                  <a:moveTo>
                    <a:pt x="3569" y="1"/>
                  </a:moveTo>
                  <a:cubicBezTo>
                    <a:pt x="1943" y="1"/>
                    <a:pt x="1" y="5643"/>
                    <a:pt x="1134" y="6338"/>
                  </a:cubicBezTo>
                  <a:cubicBezTo>
                    <a:pt x="5014" y="8710"/>
                    <a:pt x="14706" y="10393"/>
                    <a:pt x="26046" y="10393"/>
                  </a:cubicBezTo>
                  <a:cubicBezTo>
                    <a:pt x="37391" y="10393"/>
                    <a:pt x="47083" y="8716"/>
                    <a:pt x="50964" y="6338"/>
                  </a:cubicBezTo>
                  <a:cubicBezTo>
                    <a:pt x="52097" y="5643"/>
                    <a:pt x="50154" y="1"/>
                    <a:pt x="48529" y="1"/>
                  </a:cubicBezTo>
                  <a:cubicBezTo>
                    <a:pt x="48475" y="1"/>
                    <a:pt x="48422" y="7"/>
                    <a:pt x="48369" y="19"/>
                  </a:cubicBezTo>
                  <a:cubicBezTo>
                    <a:pt x="43499" y="1570"/>
                    <a:pt x="34821" y="2783"/>
                    <a:pt x="26046" y="2783"/>
                  </a:cubicBezTo>
                  <a:cubicBezTo>
                    <a:pt x="17277" y="2783"/>
                    <a:pt x="8599" y="1570"/>
                    <a:pt x="3729" y="19"/>
                  </a:cubicBezTo>
                  <a:cubicBezTo>
                    <a:pt x="3676" y="7"/>
                    <a:pt x="3622" y="1"/>
                    <a:pt x="35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3154075" y="4397800"/>
              <a:ext cx="1274225" cy="164050"/>
            </a:xfrm>
            <a:custGeom>
              <a:rect b="b" l="l" r="r" t="t"/>
              <a:pathLst>
                <a:path extrusionOk="0" h="6562" w="50969">
                  <a:moveTo>
                    <a:pt x="2434" y="0"/>
                  </a:moveTo>
                  <a:cubicBezTo>
                    <a:pt x="1521" y="0"/>
                    <a:pt x="513" y="1779"/>
                    <a:pt x="0" y="3465"/>
                  </a:cubicBezTo>
                  <a:cubicBezTo>
                    <a:pt x="509" y="2480"/>
                    <a:pt x="1146" y="1733"/>
                    <a:pt x="1732" y="1733"/>
                  </a:cubicBezTo>
                  <a:cubicBezTo>
                    <a:pt x="1785" y="1733"/>
                    <a:pt x="1837" y="1739"/>
                    <a:pt x="1889" y="1751"/>
                  </a:cubicBezTo>
                  <a:cubicBezTo>
                    <a:pt x="6765" y="3308"/>
                    <a:pt x="15443" y="4515"/>
                    <a:pt x="24212" y="4515"/>
                  </a:cubicBezTo>
                  <a:cubicBezTo>
                    <a:pt x="32986" y="4515"/>
                    <a:pt x="41659" y="3308"/>
                    <a:pt x="46535" y="1751"/>
                  </a:cubicBezTo>
                  <a:cubicBezTo>
                    <a:pt x="46587" y="1739"/>
                    <a:pt x="46640" y="1733"/>
                    <a:pt x="46694" y="1733"/>
                  </a:cubicBezTo>
                  <a:cubicBezTo>
                    <a:pt x="47860" y="1733"/>
                    <a:pt x="49195" y="4663"/>
                    <a:pt x="49425" y="6561"/>
                  </a:cubicBezTo>
                  <a:cubicBezTo>
                    <a:pt x="49564" y="6483"/>
                    <a:pt x="49709" y="6410"/>
                    <a:pt x="49830" y="6338"/>
                  </a:cubicBezTo>
                  <a:cubicBezTo>
                    <a:pt x="50969" y="5643"/>
                    <a:pt x="49021" y="1"/>
                    <a:pt x="47395" y="1"/>
                  </a:cubicBezTo>
                  <a:cubicBezTo>
                    <a:pt x="47341" y="1"/>
                    <a:pt x="47288" y="7"/>
                    <a:pt x="47235" y="19"/>
                  </a:cubicBezTo>
                  <a:cubicBezTo>
                    <a:pt x="42365" y="1570"/>
                    <a:pt x="33687" y="2783"/>
                    <a:pt x="24912" y="2783"/>
                  </a:cubicBezTo>
                  <a:cubicBezTo>
                    <a:pt x="16143" y="2783"/>
                    <a:pt x="7465" y="1570"/>
                    <a:pt x="2595" y="19"/>
                  </a:cubicBezTo>
                  <a:cubicBezTo>
                    <a:pt x="2542" y="7"/>
                    <a:pt x="2488" y="0"/>
                    <a:pt x="24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2961650" y="4860725"/>
              <a:ext cx="1630575" cy="325425"/>
            </a:xfrm>
            <a:custGeom>
              <a:rect b="b" l="l" r="r" t="t"/>
              <a:pathLst>
                <a:path extrusionOk="0" h="13017" w="65223">
                  <a:moveTo>
                    <a:pt x="4469" y="0"/>
                  </a:moveTo>
                  <a:cubicBezTo>
                    <a:pt x="2439" y="0"/>
                    <a:pt x="1" y="7071"/>
                    <a:pt x="1415" y="7935"/>
                  </a:cubicBezTo>
                  <a:cubicBezTo>
                    <a:pt x="6279" y="10911"/>
                    <a:pt x="18415" y="13017"/>
                    <a:pt x="32609" y="13017"/>
                  </a:cubicBezTo>
                  <a:cubicBezTo>
                    <a:pt x="46809" y="13017"/>
                    <a:pt x="58945" y="10911"/>
                    <a:pt x="63803" y="7935"/>
                  </a:cubicBezTo>
                  <a:cubicBezTo>
                    <a:pt x="65223" y="7071"/>
                    <a:pt x="62785" y="0"/>
                    <a:pt x="60755" y="0"/>
                  </a:cubicBezTo>
                  <a:cubicBezTo>
                    <a:pt x="60688" y="0"/>
                    <a:pt x="60622" y="8"/>
                    <a:pt x="60556" y="24"/>
                  </a:cubicBezTo>
                  <a:cubicBezTo>
                    <a:pt x="54455" y="1973"/>
                    <a:pt x="43592" y="3488"/>
                    <a:pt x="32609" y="3488"/>
                  </a:cubicBezTo>
                  <a:cubicBezTo>
                    <a:pt x="21631" y="3488"/>
                    <a:pt x="10769" y="1973"/>
                    <a:pt x="4668" y="24"/>
                  </a:cubicBezTo>
                  <a:cubicBezTo>
                    <a:pt x="4602" y="8"/>
                    <a:pt x="4536" y="0"/>
                    <a:pt x="44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3011200" y="4860725"/>
              <a:ext cx="1581025" cy="206400"/>
            </a:xfrm>
            <a:custGeom>
              <a:rect b="b" l="l" r="r" t="t"/>
              <a:pathLst>
                <a:path extrusionOk="0" h="8256" w="63241">
                  <a:moveTo>
                    <a:pt x="58773" y="0"/>
                  </a:moveTo>
                  <a:cubicBezTo>
                    <a:pt x="58706" y="0"/>
                    <a:pt x="58640" y="8"/>
                    <a:pt x="58574" y="24"/>
                  </a:cubicBezTo>
                  <a:cubicBezTo>
                    <a:pt x="52473" y="1973"/>
                    <a:pt x="41610" y="3488"/>
                    <a:pt x="30627" y="3488"/>
                  </a:cubicBezTo>
                  <a:cubicBezTo>
                    <a:pt x="19649" y="3488"/>
                    <a:pt x="8787" y="1973"/>
                    <a:pt x="2686" y="24"/>
                  </a:cubicBezTo>
                  <a:cubicBezTo>
                    <a:pt x="2620" y="8"/>
                    <a:pt x="2555" y="1"/>
                    <a:pt x="2489" y="1"/>
                  </a:cubicBezTo>
                  <a:cubicBezTo>
                    <a:pt x="1623" y="1"/>
                    <a:pt x="684" y="1282"/>
                    <a:pt x="0" y="2818"/>
                  </a:cubicBezTo>
                  <a:cubicBezTo>
                    <a:pt x="483" y="2165"/>
                    <a:pt x="1003" y="1737"/>
                    <a:pt x="1503" y="1737"/>
                  </a:cubicBezTo>
                  <a:cubicBezTo>
                    <a:pt x="1571" y="1737"/>
                    <a:pt x="1640" y="1745"/>
                    <a:pt x="1708" y="1762"/>
                  </a:cubicBezTo>
                  <a:cubicBezTo>
                    <a:pt x="7809" y="3705"/>
                    <a:pt x="18666" y="5220"/>
                    <a:pt x="29649" y="5220"/>
                  </a:cubicBezTo>
                  <a:cubicBezTo>
                    <a:pt x="40633" y="5220"/>
                    <a:pt x="51489" y="3705"/>
                    <a:pt x="57591" y="1762"/>
                  </a:cubicBezTo>
                  <a:cubicBezTo>
                    <a:pt x="57658" y="1745"/>
                    <a:pt x="57725" y="1737"/>
                    <a:pt x="57793" y="1737"/>
                  </a:cubicBezTo>
                  <a:cubicBezTo>
                    <a:pt x="59362" y="1737"/>
                    <a:pt x="61167" y="5936"/>
                    <a:pt x="61260" y="8255"/>
                  </a:cubicBezTo>
                  <a:cubicBezTo>
                    <a:pt x="61459" y="8153"/>
                    <a:pt x="61646" y="8044"/>
                    <a:pt x="61821" y="7935"/>
                  </a:cubicBezTo>
                  <a:cubicBezTo>
                    <a:pt x="63241" y="7071"/>
                    <a:pt x="60803" y="0"/>
                    <a:pt x="587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2890500" y="1366025"/>
              <a:ext cx="714100" cy="2750900"/>
            </a:xfrm>
            <a:custGeom>
              <a:rect b="b" l="l" r="r" t="t"/>
              <a:pathLst>
                <a:path extrusionOk="0" h="110036" w="28564">
                  <a:moveTo>
                    <a:pt x="386" y="1"/>
                  </a:moveTo>
                  <a:lnTo>
                    <a:pt x="386" y="1"/>
                  </a:lnTo>
                  <a:cubicBezTo>
                    <a:pt x="109" y="2940"/>
                    <a:pt x="0" y="6633"/>
                    <a:pt x="453" y="10689"/>
                  </a:cubicBezTo>
                  <a:cubicBezTo>
                    <a:pt x="1557" y="20598"/>
                    <a:pt x="7610" y="33700"/>
                    <a:pt x="7610" y="33700"/>
                  </a:cubicBezTo>
                  <a:cubicBezTo>
                    <a:pt x="8932" y="60778"/>
                    <a:pt x="24453" y="74979"/>
                    <a:pt x="19167" y="101393"/>
                  </a:cubicBezTo>
                  <a:cubicBezTo>
                    <a:pt x="18587" y="104302"/>
                    <a:pt x="17918" y="107193"/>
                    <a:pt x="17206" y="110035"/>
                  </a:cubicBezTo>
                  <a:cubicBezTo>
                    <a:pt x="20199" y="106783"/>
                    <a:pt x="23041" y="103560"/>
                    <a:pt x="23150" y="102938"/>
                  </a:cubicBezTo>
                  <a:cubicBezTo>
                    <a:pt x="23385" y="101605"/>
                    <a:pt x="28563" y="86368"/>
                    <a:pt x="28563" y="86366"/>
                  </a:cubicBezTo>
                  <a:lnTo>
                    <a:pt x="28563" y="86366"/>
                  </a:lnTo>
                  <a:cubicBezTo>
                    <a:pt x="28563" y="86367"/>
                    <a:pt x="26645" y="89650"/>
                    <a:pt x="25093" y="89650"/>
                  </a:cubicBezTo>
                  <a:cubicBezTo>
                    <a:pt x="24028" y="89650"/>
                    <a:pt x="23135" y="88106"/>
                    <a:pt x="23150" y="82902"/>
                  </a:cubicBezTo>
                  <a:cubicBezTo>
                    <a:pt x="23168" y="75154"/>
                    <a:pt x="27187" y="73657"/>
                    <a:pt x="23669" y="69909"/>
                  </a:cubicBezTo>
                  <a:cubicBezTo>
                    <a:pt x="19699" y="65694"/>
                    <a:pt x="13724" y="54905"/>
                    <a:pt x="16032" y="54905"/>
                  </a:cubicBezTo>
                  <a:cubicBezTo>
                    <a:pt x="16110" y="54905"/>
                    <a:pt x="16197" y="54918"/>
                    <a:pt x="16294" y="54943"/>
                  </a:cubicBezTo>
                  <a:cubicBezTo>
                    <a:pt x="18804" y="55591"/>
                    <a:pt x="26352" y="60806"/>
                    <a:pt x="27762" y="60806"/>
                  </a:cubicBezTo>
                  <a:cubicBezTo>
                    <a:pt x="28020" y="60806"/>
                    <a:pt x="28072" y="60632"/>
                    <a:pt x="27851" y="60223"/>
                  </a:cubicBezTo>
                  <a:cubicBezTo>
                    <a:pt x="26451" y="57642"/>
                    <a:pt x="10602" y="42924"/>
                    <a:pt x="12614" y="42924"/>
                  </a:cubicBezTo>
                  <a:cubicBezTo>
                    <a:pt x="12657" y="42924"/>
                    <a:pt x="12709" y="42931"/>
                    <a:pt x="12770" y="42945"/>
                  </a:cubicBezTo>
                  <a:cubicBezTo>
                    <a:pt x="15105" y="43482"/>
                    <a:pt x="24335" y="50694"/>
                    <a:pt x="26093" y="50694"/>
                  </a:cubicBezTo>
                  <a:cubicBezTo>
                    <a:pt x="26489" y="50694"/>
                    <a:pt x="26506" y="50328"/>
                    <a:pt x="25980" y="49439"/>
                  </a:cubicBezTo>
                  <a:cubicBezTo>
                    <a:pt x="23145" y="44636"/>
                    <a:pt x="10145" y="32484"/>
                    <a:pt x="11945" y="32484"/>
                  </a:cubicBezTo>
                  <a:cubicBezTo>
                    <a:pt x="11961" y="32484"/>
                    <a:pt x="11979" y="32485"/>
                    <a:pt x="11997" y="32487"/>
                  </a:cubicBezTo>
                  <a:cubicBezTo>
                    <a:pt x="13896" y="32684"/>
                    <a:pt x="26112" y="41937"/>
                    <a:pt x="28125" y="41937"/>
                  </a:cubicBezTo>
                  <a:cubicBezTo>
                    <a:pt x="28332" y="41937"/>
                    <a:pt x="28431" y="41839"/>
                    <a:pt x="28400" y="41624"/>
                  </a:cubicBezTo>
                  <a:cubicBezTo>
                    <a:pt x="28068" y="39312"/>
                    <a:pt x="24109" y="36886"/>
                    <a:pt x="9909" y="22819"/>
                  </a:cubicBezTo>
                  <a:cubicBezTo>
                    <a:pt x="1624" y="14617"/>
                    <a:pt x="169" y="5873"/>
                    <a:pt x="3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2923550" y="1192975"/>
              <a:ext cx="806175" cy="555725"/>
            </a:xfrm>
            <a:custGeom>
              <a:rect b="b" l="l" r="r" t="t"/>
              <a:pathLst>
                <a:path extrusionOk="0" h="22229" w="32247">
                  <a:moveTo>
                    <a:pt x="235" y="1"/>
                  </a:moveTo>
                  <a:cubicBezTo>
                    <a:pt x="235" y="2"/>
                    <a:pt x="0" y="19071"/>
                    <a:pt x="11973" y="21799"/>
                  </a:cubicBezTo>
                  <a:cubicBezTo>
                    <a:pt x="13260" y="22092"/>
                    <a:pt x="14507" y="22228"/>
                    <a:pt x="15705" y="22228"/>
                  </a:cubicBezTo>
                  <a:cubicBezTo>
                    <a:pt x="25650" y="22228"/>
                    <a:pt x="32246" y="12822"/>
                    <a:pt x="30512" y="5179"/>
                  </a:cubicBezTo>
                  <a:lnTo>
                    <a:pt x="30512" y="5179"/>
                  </a:lnTo>
                  <a:cubicBezTo>
                    <a:pt x="29975" y="14616"/>
                    <a:pt x="22853" y="20704"/>
                    <a:pt x="15839" y="20704"/>
                  </a:cubicBezTo>
                  <a:cubicBezTo>
                    <a:pt x="14183" y="20704"/>
                    <a:pt x="12533" y="20365"/>
                    <a:pt x="10977" y="19651"/>
                  </a:cubicBezTo>
                  <a:cubicBezTo>
                    <a:pt x="2836" y="15909"/>
                    <a:pt x="235" y="2"/>
                    <a:pt x="2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2940275" y="1430600"/>
              <a:ext cx="977225" cy="3971000"/>
            </a:xfrm>
            <a:custGeom>
              <a:rect b="b" l="l" r="r" t="t"/>
              <a:pathLst>
                <a:path extrusionOk="0" h="158840" w="39089">
                  <a:moveTo>
                    <a:pt x="170" y="1"/>
                  </a:moveTo>
                  <a:cubicBezTo>
                    <a:pt x="152" y="248"/>
                    <a:pt x="133" y="496"/>
                    <a:pt x="115" y="749"/>
                  </a:cubicBezTo>
                  <a:cubicBezTo>
                    <a:pt x="109" y="797"/>
                    <a:pt x="109" y="852"/>
                    <a:pt x="103" y="900"/>
                  </a:cubicBezTo>
                  <a:cubicBezTo>
                    <a:pt x="85" y="1250"/>
                    <a:pt x="61" y="1606"/>
                    <a:pt x="49" y="1968"/>
                  </a:cubicBezTo>
                  <a:cubicBezTo>
                    <a:pt x="49" y="1998"/>
                    <a:pt x="43" y="2029"/>
                    <a:pt x="43" y="2059"/>
                  </a:cubicBezTo>
                  <a:cubicBezTo>
                    <a:pt x="31" y="2409"/>
                    <a:pt x="19" y="2771"/>
                    <a:pt x="13" y="3139"/>
                  </a:cubicBezTo>
                  <a:cubicBezTo>
                    <a:pt x="13" y="3181"/>
                    <a:pt x="13" y="3217"/>
                    <a:pt x="13" y="3260"/>
                  </a:cubicBezTo>
                  <a:cubicBezTo>
                    <a:pt x="7" y="3634"/>
                    <a:pt x="1" y="4014"/>
                    <a:pt x="7" y="4400"/>
                  </a:cubicBezTo>
                  <a:cubicBezTo>
                    <a:pt x="7" y="4473"/>
                    <a:pt x="7" y="4545"/>
                    <a:pt x="7" y="4618"/>
                  </a:cubicBezTo>
                  <a:cubicBezTo>
                    <a:pt x="7" y="5010"/>
                    <a:pt x="19" y="5408"/>
                    <a:pt x="31" y="5819"/>
                  </a:cubicBezTo>
                  <a:cubicBezTo>
                    <a:pt x="31" y="5843"/>
                    <a:pt x="31" y="5873"/>
                    <a:pt x="31" y="5897"/>
                  </a:cubicBezTo>
                  <a:cubicBezTo>
                    <a:pt x="49" y="6283"/>
                    <a:pt x="67" y="6675"/>
                    <a:pt x="91" y="7074"/>
                  </a:cubicBezTo>
                  <a:cubicBezTo>
                    <a:pt x="91" y="7146"/>
                    <a:pt x="97" y="7219"/>
                    <a:pt x="103" y="7291"/>
                  </a:cubicBezTo>
                  <a:cubicBezTo>
                    <a:pt x="127" y="7695"/>
                    <a:pt x="158" y="8112"/>
                    <a:pt x="194" y="8528"/>
                  </a:cubicBezTo>
                  <a:cubicBezTo>
                    <a:pt x="200" y="8613"/>
                    <a:pt x="206" y="8691"/>
                    <a:pt x="218" y="8776"/>
                  </a:cubicBezTo>
                  <a:cubicBezTo>
                    <a:pt x="260" y="9210"/>
                    <a:pt x="302" y="9645"/>
                    <a:pt x="357" y="10091"/>
                  </a:cubicBezTo>
                  <a:cubicBezTo>
                    <a:pt x="755" y="13386"/>
                    <a:pt x="1721" y="17049"/>
                    <a:pt x="2825" y="20429"/>
                  </a:cubicBezTo>
                  <a:cubicBezTo>
                    <a:pt x="2988" y="20942"/>
                    <a:pt x="3157" y="21449"/>
                    <a:pt x="3332" y="21944"/>
                  </a:cubicBezTo>
                  <a:cubicBezTo>
                    <a:pt x="3465" y="22342"/>
                    <a:pt x="3603" y="22734"/>
                    <a:pt x="3742" y="23121"/>
                  </a:cubicBezTo>
                  <a:cubicBezTo>
                    <a:pt x="3947" y="23700"/>
                    <a:pt x="4159" y="24261"/>
                    <a:pt x="4364" y="24810"/>
                  </a:cubicBezTo>
                  <a:cubicBezTo>
                    <a:pt x="4466" y="25082"/>
                    <a:pt x="4569" y="25347"/>
                    <a:pt x="4672" y="25613"/>
                  </a:cubicBezTo>
                  <a:cubicBezTo>
                    <a:pt x="4871" y="26138"/>
                    <a:pt x="5070" y="26639"/>
                    <a:pt x="5263" y="27122"/>
                  </a:cubicBezTo>
                  <a:cubicBezTo>
                    <a:pt x="5360" y="27363"/>
                    <a:pt x="5456" y="27599"/>
                    <a:pt x="5547" y="27822"/>
                  </a:cubicBezTo>
                  <a:cubicBezTo>
                    <a:pt x="5734" y="28280"/>
                    <a:pt x="5909" y="28709"/>
                    <a:pt x="6078" y="29107"/>
                  </a:cubicBezTo>
                  <a:cubicBezTo>
                    <a:pt x="6917" y="31093"/>
                    <a:pt x="7502" y="32330"/>
                    <a:pt x="7502" y="32330"/>
                  </a:cubicBezTo>
                  <a:cubicBezTo>
                    <a:pt x="9035" y="58576"/>
                    <a:pt x="24212" y="72196"/>
                    <a:pt x="19330" y="97863"/>
                  </a:cubicBezTo>
                  <a:cubicBezTo>
                    <a:pt x="19071" y="99227"/>
                    <a:pt x="18787" y="100585"/>
                    <a:pt x="18497" y="101943"/>
                  </a:cubicBezTo>
                  <a:cubicBezTo>
                    <a:pt x="18479" y="102015"/>
                    <a:pt x="18467" y="102087"/>
                    <a:pt x="18449" y="102160"/>
                  </a:cubicBezTo>
                  <a:cubicBezTo>
                    <a:pt x="18147" y="103530"/>
                    <a:pt x="17834" y="104894"/>
                    <a:pt x="17508" y="106251"/>
                  </a:cubicBezTo>
                  <a:cubicBezTo>
                    <a:pt x="17423" y="106589"/>
                    <a:pt x="17345" y="106933"/>
                    <a:pt x="17260" y="107271"/>
                  </a:cubicBezTo>
                  <a:cubicBezTo>
                    <a:pt x="17182" y="107585"/>
                    <a:pt x="17103" y="107893"/>
                    <a:pt x="17019" y="108207"/>
                  </a:cubicBezTo>
                  <a:cubicBezTo>
                    <a:pt x="16995" y="108303"/>
                    <a:pt x="16977" y="108394"/>
                    <a:pt x="16947" y="108490"/>
                  </a:cubicBezTo>
                  <a:cubicBezTo>
                    <a:pt x="16621" y="109776"/>
                    <a:pt x="16283" y="111049"/>
                    <a:pt x="15939" y="112304"/>
                  </a:cubicBezTo>
                  <a:cubicBezTo>
                    <a:pt x="15915" y="112395"/>
                    <a:pt x="15890" y="112479"/>
                    <a:pt x="15866" y="112570"/>
                  </a:cubicBezTo>
                  <a:cubicBezTo>
                    <a:pt x="15679" y="113246"/>
                    <a:pt x="15492" y="113916"/>
                    <a:pt x="15299" y="114580"/>
                  </a:cubicBezTo>
                  <a:cubicBezTo>
                    <a:pt x="15269" y="114688"/>
                    <a:pt x="15239" y="114791"/>
                    <a:pt x="15208" y="114899"/>
                  </a:cubicBezTo>
                  <a:cubicBezTo>
                    <a:pt x="15202" y="114918"/>
                    <a:pt x="15196" y="114930"/>
                    <a:pt x="15196" y="114948"/>
                  </a:cubicBezTo>
                  <a:cubicBezTo>
                    <a:pt x="14979" y="115690"/>
                    <a:pt x="14762" y="116420"/>
                    <a:pt x="14551" y="117144"/>
                  </a:cubicBezTo>
                  <a:cubicBezTo>
                    <a:pt x="14527" y="117217"/>
                    <a:pt x="14502" y="117289"/>
                    <a:pt x="14484" y="117362"/>
                  </a:cubicBezTo>
                  <a:cubicBezTo>
                    <a:pt x="14472" y="117386"/>
                    <a:pt x="14466" y="117410"/>
                    <a:pt x="14460" y="117434"/>
                  </a:cubicBezTo>
                  <a:cubicBezTo>
                    <a:pt x="14189" y="117362"/>
                    <a:pt x="13917" y="117283"/>
                    <a:pt x="13664" y="117205"/>
                  </a:cubicBezTo>
                  <a:cubicBezTo>
                    <a:pt x="13621" y="117194"/>
                    <a:pt x="13579" y="117189"/>
                    <a:pt x="13537" y="117189"/>
                  </a:cubicBezTo>
                  <a:cubicBezTo>
                    <a:pt x="13488" y="117189"/>
                    <a:pt x="13438" y="117195"/>
                    <a:pt x="13386" y="117205"/>
                  </a:cubicBezTo>
                  <a:cubicBezTo>
                    <a:pt x="13374" y="117211"/>
                    <a:pt x="13362" y="117211"/>
                    <a:pt x="13344" y="117211"/>
                  </a:cubicBezTo>
                  <a:cubicBezTo>
                    <a:pt x="13253" y="117235"/>
                    <a:pt x="13169" y="117271"/>
                    <a:pt x="13078" y="117325"/>
                  </a:cubicBezTo>
                  <a:cubicBezTo>
                    <a:pt x="13060" y="117338"/>
                    <a:pt x="13042" y="117344"/>
                    <a:pt x="13024" y="117356"/>
                  </a:cubicBezTo>
                  <a:cubicBezTo>
                    <a:pt x="12933" y="117416"/>
                    <a:pt x="12849" y="117482"/>
                    <a:pt x="12758" y="117567"/>
                  </a:cubicBezTo>
                  <a:cubicBezTo>
                    <a:pt x="12746" y="117579"/>
                    <a:pt x="12728" y="117597"/>
                    <a:pt x="12716" y="117609"/>
                  </a:cubicBezTo>
                  <a:cubicBezTo>
                    <a:pt x="12632" y="117694"/>
                    <a:pt x="12547" y="117784"/>
                    <a:pt x="12469" y="117887"/>
                  </a:cubicBezTo>
                  <a:cubicBezTo>
                    <a:pt x="12457" y="117899"/>
                    <a:pt x="12445" y="117911"/>
                    <a:pt x="12432" y="117929"/>
                  </a:cubicBezTo>
                  <a:cubicBezTo>
                    <a:pt x="12354" y="118032"/>
                    <a:pt x="12276" y="118146"/>
                    <a:pt x="12197" y="118267"/>
                  </a:cubicBezTo>
                  <a:cubicBezTo>
                    <a:pt x="12173" y="118303"/>
                    <a:pt x="12149" y="118339"/>
                    <a:pt x="12125" y="118382"/>
                  </a:cubicBezTo>
                  <a:cubicBezTo>
                    <a:pt x="12052" y="118496"/>
                    <a:pt x="11986" y="118611"/>
                    <a:pt x="11919" y="118738"/>
                  </a:cubicBezTo>
                  <a:cubicBezTo>
                    <a:pt x="11889" y="118792"/>
                    <a:pt x="11859" y="118852"/>
                    <a:pt x="11835" y="118913"/>
                  </a:cubicBezTo>
                  <a:cubicBezTo>
                    <a:pt x="11781" y="119009"/>
                    <a:pt x="11732" y="119112"/>
                    <a:pt x="11684" y="119214"/>
                  </a:cubicBezTo>
                  <a:cubicBezTo>
                    <a:pt x="11642" y="119311"/>
                    <a:pt x="11606" y="119401"/>
                    <a:pt x="11563" y="119492"/>
                  </a:cubicBezTo>
                  <a:cubicBezTo>
                    <a:pt x="11533" y="119564"/>
                    <a:pt x="11509" y="119637"/>
                    <a:pt x="11479" y="119709"/>
                  </a:cubicBezTo>
                  <a:cubicBezTo>
                    <a:pt x="11425" y="119842"/>
                    <a:pt x="11376" y="119975"/>
                    <a:pt x="11328" y="120114"/>
                  </a:cubicBezTo>
                  <a:cubicBezTo>
                    <a:pt x="11310" y="120174"/>
                    <a:pt x="11286" y="120228"/>
                    <a:pt x="11268" y="120289"/>
                  </a:cubicBezTo>
                  <a:cubicBezTo>
                    <a:pt x="11238" y="120385"/>
                    <a:pt x="11207" y="120476"/>
                    <a:pt x="11183" y="120566"/>
                  </a:cubicBezTo>
                  <a:cubicBezTo>
                    <a:pt x="10803" y="121846"/>
                    <a:pt x="10725" y="123065"/>
                    <a:pt x="11207" y="123354"/>
                  </a:cubicBezTo>
                  <a:cubicBezTo>
                    <a:pt x="11551" y="123566"/>
                    <a:pt x="11962" y="123765"/>
                    <a:pt x="12396" y="123958"/>
                  </a:cubicBezTo>
                  <a:cubicBezTo>
                    <a:pt x="12372" y="124042"/>
                    <a:pt x="12342" y="124121"/>
                    <a:pt x="12318" y="124205"/>
                  </a:cubicBezTo>
                  <a:cubicBezTo>
                    <a:pt x="12221" y="124495"/>
                    <a:pt x="12125" y="124785"/>
                    <a:pt x="12028" y="125074"/>
                  </a:cubicBezTo>
                  <a:cubicBezTo>
                    <a:pt x="11871" y="125545"/>
                    <a:pt x="11708" y="126004"/>
                    <a:pt x="11551" y="126468"/>
                  </a:cubicBezTo>
                  <a:cubicBezTo>
                    <a:pt x="11419" y="126867"/>
                    <a:pt x="11280" y="127259"/>
                    <a:pt x="11141" y="127651"/>
                  </a:cubicBezTo>
                  <a:cubicBezTo>
                    <a:pt x="11020" y="128013"/>
                    <a:pt x="10894" y="128369"/>
                    <a:pt x="10767" y="128719"/>
                  </a:cubicBezTo>
                  <a:cubicBezTo>
                    <a:pt x="10670" y="129009"/>
                    <a:pt x="10568" y="129293"/>
                    <a:pt x="10465" y="129576"/>
                  </a:cubicBezTo>
                  <a:cubicBezTo>
                    <a:pt x="10356" y="129884"/>
                    <a:pt x="10242" y="130198"/>
                    <a:pt x="10133" y="130500"/>
                  </a:cubicBezTo>
                  <a:cubicBezTo>
                    <a:pt x="10031" y="130783"/>
                    <a:pt x="9934" y="131061"/>
                    <a:pt x="9831" y="131339"/>
                  </a:cubicBezTo>
                  <a:cubicBezTo>
                    <a:pt x="9723" y="131628"/>
                    <a:pt x="9614" y="131918"/>
                    <a:pt x="9512" y="132208"/>
                  </a:cubicBezTo>
                  <a:cubicBezTo>
                    <a:pt x="9409" y="132485"/>
                    <a:pt x="9312" y="132757"/>
                    <a:pt x="9210" y="133028"/>
                  </a:cubicBezTo>
                  <a:cubicBezTo>
                    <a:pt x="9107" y="133300"/>
                    <a:pt x="9005" y="133577"/>
                    <a:pt x="8902" y="133849"/>
                  </a:cubicBezTo>
                  <a:cubicBezTo>
                    <a:pt x="8799" y="134115"/>
                    <a:pt x="8703" y="134374"/>
                    <a:pt x="8606" y="134634"/>
                  </a:cubicBezTo>
                  <a:cubicBezTo>
                    <a:pt x="8528" y="134833"/>
                    <a:pt x="8455" y="135026"/>
                    <a:pt x="8383" y="135219"/>
                  </a:cubicBezTo>
                  <a:cubicBezTo>
                    <a:pt x="8323" y="135205"/>
                    <a:pt x="8263" y="135199"/>
                    <a:pt x="8202" y="135199"/>
                  </a:cubicBezTo>
                  <a:cubicBezTo>
                    <a:pt x="8158" y="135199"/>
                    <a:pt x="8114" y="135202"/>
                    <a:pt x="8069" y="135207"/>
                  </a:cubicBezTo>
                  <a:cubicBezTo>
                    <a:pt x="8057" y="135213"/>
                    <a:pt x="8045" y="135213"/>
                    <a:pt x="8033" y="135213"/>
                  </a:cubicBezTo>
                  <a:cubicBezTo>
                    <a:pt x="7930" y="135231"/>
                    <a:pt x="7834" y="135273"/>
                    <a:pt x="7731" y="135322"/>
                  </a:cubicBezTo>
                  <a:cubicBezTo>
                    <a:pt x="7713" y="135328"/>
                    <a:pt x="7695" y="135340"/>
                    <a:pt x="7677" y="135346"/>
                  </a:cubicBezTo>
                  <a:cubicBezTo>
                    <a:pt x="7580" y="135400"/>
                    <a:pt x="7478" y="135472"/>
                    <a:pt x="7375" y="135551"/>
                  </a:cubicBezTo>
                  <a:cubicBezTo>
                    <a:pt x="7363" y="135569"/>
                    <a:pt x="7351" y="135581"/>
                    <a:pt x="7333" y="135593"/>
                  </a:cubicBezTo>
                  <a:cubicBezTo>
                    <a:pt x="7230" y="135684"/>
                    <a:pt x="7128" y="135780"/>
                    <a:pt x="7025" y="135901"/>
                  </a:cubicBezTo>
                  <a:cubicBezTo>
                    <a:pt x="7025" y="135901"/>
                    <a:pt x="7019" y="135907"/>
                    <a:pt x="7013" y="135913"/>
                  </a:cubicBezTo>
                  <a:cubicBezTo>
                    <a:pt x="6911" y="136034"/>
                    <a:pt x="6802" y="136172"/>
                    <a:pt x="6699" y="136317"/>
                  </a:cubicBezTo>
                  <a:cubicBezTo>
                    <a:pt x="6699" y="136317"/>
                    <a:pt x="6693" y="136323"/>
                    <a:pt x="6693" y="136323"/>
                  </a:cubicBezTo>
                  <a:cubicBezTo>
                    <a:pt x="6591" y="136468"/>
                    <a:pt x="6488" y="136631"/>
                    <a:pt x="6392" y="136794"/>
                  </a:cubicBezTo>
                  <a:cubicBezTo>
                    <a:pt x="6386" y="136806"/>
                    <a:pt x="6373" y="136818"/>
                    <a:pt x="6367" y="136830"/>
                  </a:cubicBezTo>
                  <a:cubicBezTo>
                    <a:pt x="6271" y="136993"/>
                    <a:pt x="6180" y="137168"/>
                    <a:pt x="6090" y="137343"/>
                  </a:cubicBezTo>
                  <a:cubicBezTo>
                    <a:pt x="6084" y="137355"/>
                    <a:pt x="6078" y="137367"/>
                    <a:pt x="6072" y="137386"/>
                  </a:cubicBezTo>
                  <a:cubicBezTo>
                    <a:pt x="5981" y="137567"/>
                    <a:pt x="5891" y="137754"/>
                    <a:pt x="5806" y="137953"/>
                  </a:cubicBezTo>
                  <a:cubicBezTo>
                    <a:pt x="4931" y="139968"/>
                    <a:pt x="4509" y="142443"/>
                    <a:pt x="5305" y="142920"/>
                  </a:cubicBezTo>
                  <a:cubicBezTo>
                    <a:pt x="5293" y="142950"/>
                    <a:pt x="5275" y="142980"/>
                    <a:pt x="5263" y="143016"/>
                  </a:cubicBezTo>
                  <a:cubicBezTo>
                    <a:pt x="5203" y="143161"/>
                    <a:pt x="5142" y="143306"/>
                    <a:pt x="5082" y="143445"/>
                  </a:cubicBezTo>
                  <a:cubicBezTo>
                    <a:pt x="5046" y="143529"/>
                    <a:pt x="5010" y="143614"/>
                    <a:pt x="4973" y="143698"/>
                  </a:cubicBezTo>
                  <a:cubicBezTo>
                    <a:pt x="4931" y="143813"/>
                    <a:pt x="4883" y="143921"/>
                    <a:pt x="4835" y="144030"/>
                  </a:cubicBezTo>
                  <a:cubicBezTo>
                    <a:pt x="4786" y="144145"/>
                    <a:pt x="4738" y="144259"/>
                    <a:pt x="4690" y="144374"/>
                  </a:cubicBezTo>
                  <a:cubicBezTo>
                    <a:pt x="4660" y="144440"/>
                    <a:pt x="4629" y="144507"/>
                    <a:pt x="4605" y="144573"/>
                  </a:cubicBezTo>
                  <a:cubicBezTo>
                    <a:pt x="4551" y="144688"/>
                    <a:pt x="4503" y="144802"/>
                    <a:pt x="4454" y="144917"/>
                  </a:cubicBezTo>
                  <a:cubicBezTo>
                    <a:pt x="4406" y="145032"/>
                    <a:pt x="4358" y="145146"/>
                    <a:pt x="4310" y="145261"/>
                  </a:cubicBezTo>
                  <a:cubicBezTo>
                    <a:pt x="4279" y="145321"/>
                    <a:pt x="4255" y="145376"/>
                    <a:pt x="4231" y="145436"/>
                  </a:cubicBezTo>
                  <a:cubicBezTo>
                    <a:pt x="4195" y="145515"/>
                    <a:pt x="4159" y="145593"/>
                    <a:pt x="4128" y="145671"/>
                  </a:cubicBezTo>
                  <a:cubicBezTo>
                    <a:pt x="4074" y="145792"/>
                    <a:pt x="4026" y="145913"/>
                    <a:pt x="3972" y="146027"/>
                  </a:cubicBezTo>
                  <a:cubicBezTo>
                    <a:pt x="3947" y="146082"/>
                    <a:pt x="3923" y="146136"/>
                    <a:pt x="3905" y="146190"/>
                  </a:cubicBezTo>
                  <a:cubicBezTo>
                    <a:pt x="3821" y="146281"/>
                    <a:pt x="3748" y="146371"/>
                    <a:pt x="3676" y="146462"/>
                  </a:cubicBezTo>
                  <a:cubicBezTo>
                    <a:pt x="3664" y="146480"/>
                    <a:pt x="3652" y="146492"/>
                    <a:pt x="3640" y="146510"/>
                  </a:cubicBezTo>
                  <a:cubicBezTo>
                    <a:pt x="3549" y="146637"/>
                    <a:pt x="3471" y="146758"/>
                    <a:pt x="3410" y="146884"/>
                  </a:cubicBezTo>
                  <a:cubicBezTo>
                    <a:pt x="3392" y="146915"/>
                    <a:pt x="3380" y="146945"/>
                    <a:pt x="3362" y="146969"/>
                  </a:cubicBezTo>
                  <a:cubicBezTo>
                    <a:pt x="3308" y="147090"/>
                    <a:pt x="3266" y="147204"/>
                    <a:pt x="3235" y="147319"/>
                  </a:cubicBezTo>
                  <a:cubicBezTo>
                    <a:pt x="3223" y="147355"/>
                    <a:pt x="3211" y="147391"/>
                    <a:pt x="3205" y="147422"/>
                  </a:cubicBezTo>
                  <a:cubicBezTo>
                    <a:pt x="3169" y="147566"/>
                    <a:pt x="3151" y="147717"/>
                    <a:pt x="3151" y="147862"/>
                  </a:cubicBezTo>
                  <a:cubicBezTo>
                    <a:pt x="3151" y="148001"/>
                    <a:pt x="3169" y="148128"/>
                    <a:pt x="3193" y="148260"/>
                  </a:cubicBezTo>
                  <a:cubicBezTo>
                    <a:pt x="3223" y="148393"/>
                    <a:pt x="3272" y="148526"/>
                    <a:pt x="3326" y="148653"/>
                  </a:cubicBezTo>
                  <a:cubicBezTo>
                    <a:pt x="3374" y="148761"/>
                    <a:pt x="3434" y="148870"/>
                    <a:pt x="3501" y="148973"/>
                  </a:cubicBezTo>
                  <a:cubicBezTo>
                    <a:pt x="2952" y="149582"/>
                    <a:pt x="2644" y="150210"/>
                    <a:pt x="2650" y="150855"/>
                  </a:cubicBezTo>
                  <a:cubicBezTo>
                    <a:pt x="2697" y="155328"/>
                    <a:pt x="16801" y="158840"/>
                    <a:pt x="34422" y="158840"/>
                  </a:cubicBezTo>
                  <a:cubicBezTo>
                    <a:pt x="34847" y="158840"/>
                    <a:pt x="35274" y="158838"/>
                    <a:pt x="35703" y="158834"/>
                  </a:cubicBezTo>
                  <a:cubicBezTo>
                    <a:pt x="36843" y="158821"/>
                    <a:pt x="37978" y="158797"/>
                    <a:pt x="39088" y="158761"/>
                  </a:cubicBezTo>
                  <a:cubicBezTo>
                    <a:pt x="22468" y="158490"/>
                    <a:pt x="9475" y="155086"/>
                    <a:pt x="9433" y="150795"/>
                  </a:cubicBezTo>
                  <a:cubicBezTo>
                    <a:pt x="9427" y="150149"/>
                    <a:pt x="9729" y="149522"/>
                    <a:pt x="10284" y="148912"/>
                  </a:cubicBezTo>
                  <a:cubicBezTo>
                    <a:pt x="10218" y="148804"/>
                    <a:pt x="10151" y="148701"/>
                    <a:pt x="10109" y="148592"/>
                  </a:cubicBezTo>
                  <a:cubicBezTo>
                    <a:pt x="10049" y="148460"/>
                    <a:pt x="10006" y="148333"/>
                    <a:pt x="9976" y="148200"/>
                  </a:cubicBezTo>
                  <a:cubicBezTo>
                    <a:pt x="9946" y="148067"/>
                    <a:pt x="9934" y="147935"/>
                    <a:pt x="9934" y="147802"/>
                  </a:cubicBezTo>
                  <a:cubicBezTo>
                    <a:pt x="9928" y="147657"/>
                    <a:pt x="9952" y="147506"/>
                    <a:pt x="9982" y="147361"/>
                  </a:cubicBezTo>
                  <a:cubicBezTo>
                    <a:pt x="9994" y="147325"/>
                    <a:pt x="10006" y="147295"/>
                    <a:pt x="10019" y="147259"/>
                  </a:cubicBezTo>
                  <a:cubicBezTo>
                    <a:pt x="10049" y="147144"/>
                    <a:pt x="10091" y="147023"/>
                    <a:pt x="10145" y="146909"/>
                  </a:cubicBezTo>
                  <a:cubicBezTo>
                    <a:pt x="10157" y="146878"/>
                    <a:pt x="10175" y="146854"/>
                    <a:pt x="10187" y="146824"/>
                  </a:cubicBezTo>
                  <a:cubicBezTo>
                    <a:pt x="10254" y="146697"/>
                    <a:pt x="10332" y="146571"/>
                    <a:pt x="10423" y="146450"/>
                  </a:cubicBezTo>
                  <a:cubicBezTo>
                    <a:pt x="10435" y="146432"/>
                    <a:pt x="10447" y="146414"/>
                    <a:pt x="10459" y="146402"/>
                  </a:cubicBezTo>
                  <a:cubicBezTo>
                    <a:pt x="10525" y="146305"/>
                    <a:pt x="10604" y="146215"/>
                    <a:pt x="10682" y="146124"/>
                  </a:cubicBezTo>
                  <a:cubicBezTo>
                    <a:pt x="10706" y="146070"/>
                    <a:pt x="10731" y="146021"/>
                    <a:pt x="10755" y="145967"/>
                  </a:cubicBezTo>
                  <a:cubicBezTo>
                    <a:pt x="10803" y="145852"/>
                    <a:pt x="10857" y="145732"/>
                    <a:pt x="10912" y="145611"/>
                  </a:cubicBezTo>
                  <a:cubicBezTo>
                    <a:pt x="10942" y="145533"/>
                    <a:pt x="10978" y="145454"/>
                    <a:pt x="11014" y="145376"/>
                  </a:cubicBezTo>
                  <a:cubicBezTo>
                    <a:pt x="11038" y="145315"/>
                    <a:pt x="11063" y="145255"/>
                    <a:pt x="11087" y="145195"/>
                  </a:cubicBezTo>
                  <a:cubicBezTo>
                    <a:pt x="11135" y="145086"/>
                    <a:pt x="11189" y="144971"/>
                    <a:pt x="11238" y="144851"/>
                  </a:cubicBezTo>
                  <a:cubicBezTo>
                    <a:pt x="11286" y="144742"/>
                    <a:pt x="11334" y="144627"/>
                    <a:pt x="11382" y="144507"/>
                  </a:cubicBezTo>
                  <a:cubicBezTo>
                    <a:pt x="11413" y="144446"/>
                    <a:pt x="11443" y="144374"/>
                    <a:pt x="11473" y="144308"/>
                  </a:cubicBezTo>
                  <a:cubicBezTo>
                    <a:pt x="11515" y="144199"/>
                    <a:pt x="11569" y="144084"/>
                    <a:pt x="11618" y="143964"/>
                  </a:cubicBezTo>
                  <a:cubicBezTo>
                    <a:pt x="11666" y="143855"/>
                    <a:pt x="11708" y="143746"/>
                    <a:pt x="11757" y="143632"/>
                  </a:cubicBezTo>
                  <a:cubicBezTo>
                    <a:pt x="11793" y="143553"/>
                    <a:pt x="11829" y="143469"/>
                    <a:pt x="11865" y="143384"/>
                  </a:cubicBezTo>
                  <a:cubicBezTo>
                    <a:pt x="11926" y="143245"/>
                    <a:pt x="11986" y="143095"/>
                    <a:pt x="12046" y="142950"/>
                  </a:cubicBezTo>
                  <a:cubicBezTo>
                    <a:pt x="12058" y="142920"/>
                    <a:pt x="12070" y="142889"/>
                    <a:pt x="12088" y="142853"/>
                  </a:cubicBezTo>
                  <a:cubicBezTo>
                    <a:pt x="11292" y="142376"/>
                    <a:pt x="11714" y="139908"/>
                    <a:pt x="12589" y="137886"/>
                  </a:cubicBezTo>
                  <a:cubicBezTo>
                    <a:pt x="12674" y="137693"/>
                    <a:pt x="12764" y="137506"/>
                    <a:pt x="12855" y="137319"/>
                  </a:cubicBezTo>
                  <a:cubicBezTo>
                    <a:pt x="12861" y="137307"/>
                    <a:pt x="12867" y="137295"/>
                    <a:pt x="12873" y="137283"/>
                  </a:cubicBezTo>
                  <a:cubicBezTo>
                    <a:pt x="12964" y="137102"/>
                    <a:pt x="13054" y="136933"/>
                    <a:pt x="13151" y="136770"/>
                  </a:cubicBezTo>
                  <a:cubicBezTo>
                    <a:pt x="13157" y="136758"/>
                    <a:pt x="13163" y="136746"/>
                    <a:pt x="13175" y="136728"/>
                  </a:cubicBezTo>
                  <a:cubicBezTo>
                    <a:pt x="13271" y="136565"/>
                    <a:pt x="13374" y="136408"/>
                    <a:pt x="13476" y="136263"/>
                  </a:cubicBezTo>
                  <a:cubicBezTo>
                    <a:pt x="13476" y="136257"/>
                    <a:pt x="13476" y="136257"/>
                    <a:pt x="13483" y="136251"/>
                  </a:cubicBezTo>
                  <a:cubicBezTo>
                    <a:pt x="13585" y="136106"/>
                    <a:pt x="13688" y="135973"/>
                    <a:pt x="13796" y="135847"/>
                  </a:cubicBezTo>
                  <a:cubicBezTo>
                    <a:pt x="13802" y="135847"/>
                    <a:pt x="13802" y="135841"/>
                    <a:pt x="13808" y="135835"/>
                  </a:cubicBezTo>
                  <a:cubicBezTo>
                    <a:pt x="13911" y="135720"/>
                    <a:pt x="14014" y="135617"/>
                    <a:pt x="14116" y="135527"/>
                  </a:cubicBezTo>
                  <a:cubicBezTo>
                    <a:pt x="14128" y="135515"/>
                    <a:pt x="14146" y="135503"/>
                    <a:pt x="14158" y="135491"/>
                  </a:cubicBezTo>
                  <a:cubicBezTo>
                    <a:pt x="14261" y="135406"/>
                    <a:pt x="14358" y="135340"/>
                    <a:pt x="14460" y="135285"/>
                  </a:cubicBezTo>
                  <a:cubicBezTo>
                    <a:pt x="14478" y="135273"/>
                    <a:pt x="14496" y="135267"/>
                    <a:pt x="14514" y="135255"/>
                  </a:cubicBezTo>
                  <a:cubicBezTo>
                    <a:pt x="14611" y="135207"/>
                    <a:pt x="14714" y="135171"/>
                    <a:pt x="14816" y="135153"/>
                  </a:cubicBezTo>
                  <a:cubicBezTo>
                    <a:pt x="14828" y="135147"/>
                    <a:pt x="14840" y="135147"/>
                    <a:pt x="14852" y="135147"/>
                  </a:cubicBezTo>
                  <a:cubicBezTo>
                    <a:pt x="14907" y="135141"/>
                    <a:pt x="14960" y="135136"/>
                    <a:pt x="15012" y="135136"/>
                  </a:cubicBezTo>
                  <a:cubicBezTo>
                    <a:pt x="15064" y="135136"/>
                    <a:pt x="15115" y="135141"/>
                    <a:pt x="15166" y="135153"/>
                  </a:cubicBezTo>
                  <a:cubicBezTo>
                    <a:pt x="15239" y="134959"/>
                    <a:pt x="15311" y="134766"/>
                    <a:pt x="15383" y="134573"/>
                  </a:cubicBezTo>
                  <a:cubicBezTo>
                    <a:pt x="15486" y="134314"/>
                    <a:pt x="15583" y="134048"/>
                    <a:pt x="15685" y="133783"/>
                  </a:cubicBezTo>
                  <a:cubicBezTo>
                    <a:pt x="15782" y="133511"/>
                    <a:pt x="15890" y="133240"/>
                    <a:pt x="15987" y="132962"/>
                  </a:cubicBezTo>
                  <a:cubicBezTo>
                    <a:pt x="16090" y="132690"/>
                    <a:pt x="16192" y="132419"/>
                    <a:pt x="16295" y="132141"/>
                  </a:cubicBezTo>
                  <a:cubicBezTo>
                    <a:pt x="16397" y="131858"/>
                    <a:pt x="16506" y="131568"/>
                    <a:pt x="16615" y="131272"/>
                  </a:cubicBezTo>
                  <a:cubicBezTo>
                    <a:pt x="16711" y="130995"/>
                    <a:pt x="16814" y="130723"/>
                    <a:pt x="16916" y="130439"/>
                  </a:cubicBezTo>
                  <a:cubicBezTo>
                    <a:pt x="17025" y="130132"/>
                    <a:pt x="17134" y="129818"/>
                    <a:pt x="17248" y="129510"/>
                  </a:cubicBezTo>
                  <a:cubicBezTo>
                    <a:pt x="17351" y="129226"/>
                    <a:pt x="17447" y="128949"/>
                    <a:pt x="17550" y="128659"/>
                  </a:cubicBezTo>
                  <a:cubicBezTo>
                    <a:pt x="17677" y="128309"/>
                    <a:pt x="17797" y="127947"/>
                    <a:pt x="17924" y="127591"/>
                  </a:cubicBezTo>
                  <a:cubicBezTo>
                    <a:pt x="18063" y="127199"/>
                    <a:pt x="18196" y="126800"/>
                    <a:pt x="18335" y="126402"/>
                  </a:cubicBezTo>
                  <a:cubicBezTo>
                    <a:pt x="18491" y="125943"/>
                    <a:pt x="18648" y="125479"/>
                    <a:pt x="18811" y="125008"/>
                  </a:cubicBezTo>
                  <a:cubicBezTo>
                    <a:pt x="18908" y="124724"/>
                    <a:pt x="18998" y="124435"/>
                    <a:pt x="19095" y="124145"/>
                  </a:cubicBezTo>
                  <a:cubicBezTo>
                    <a:pt x="19125" y="124060"/>
                    <a:pt x="19155" y="123976"/>
                    <a:pt x="19179" y="123891"/>
                  </a:cubicBezTo>
                  <a:cubicBezTo>
                    <a:pt x="18745" y="123698"/>
                    <a:pt x="18335" y="123499"/>
                    <a:pt x="17991" y="123294"/>
                  </a:cubicBezTo>
                  <a:cubicBezTo>
                    <a:pt x="17502" y="123004"/>
                    <a:pt x="17586" y="121785"/>
                    <a:pt x="17966" y="120506"/>
                  </a:cubicBezTo>
                  <a:cubicBezTo>
                    <a:pt x="17991" y="120409"/>
                    <a:pt x="18021" y="120319"/>
                    <a:pt x="18051" y="120228"/>
                  </a:cubicBezTo>
                  <a:cubicBezTo>
                    <a:pt x="18069" y="120168"/>
                    <a:pt x="18093" y="120108"/>
                    <a:pt x="18111" y="120047"/>
                  </a:cubicBezTo>
                  <a:cubicBezTo>
                    <a:pt x="18160" y="119914"/>
                    <a:pt x="18208" y="119782"/>
                    <a:pt x="18262" y="119643"/>
                  </a:cubicBezTo>
                  <a:cubicBezTo>
                    <a:pt x="18286" y="119570"/>
                    <a:pt x="18316" y="119504"/>
                    <a:pt x="18347" y="119432"/>
                  </a:cubicBezTo>
                  <a:cubicBezTo>
                    <a:pt x="18383" y="119335"/>
                    <a:pt x="18425" y="119245"/>
                    <a:pt x="18467" y="119154"/>
                  </a:cubicBezTo>
                  <a:cubicBezTo>
                    <a:pt x="18516" y="119051"/>
                    <a:pt x="18564" y="118949"/>
                    <a:pt x="18612" y="118846"/>
                  </a:cubicBezTo>
                  <a:cubicBezTo>
                    <a:pt x="18642" y="118786"/>
                    <a:pt x="18672" y="118732"/>
                    <a:pt x="18703" y="118671"/>
                  </a:cubicBezTo>
                  <a:cubicBezTo>
                    <a:pt x="18769" y="118551"/>
                    <a:pt x="18835" y="118430"/>
                    <a:pt x="18908" y="118315"/>
                  </a:cubicBezTo>
                  <a:cubicBezTo>
                    <a:pt x="18932" y="118279"/>
                    <a:pt x="18956" y="118243"/>
                    <a:pt x="18980" y="118201"/>
                  </a:cubicBezTo>
                  <a:cubicBezTo>
                    <a:pt x="19059" y="118086"/>
                    <a:pt x="19137" y="117971"/>
                    <a:pt x="19216" y="117869"/>
                  </a:cubicBezTo>
                  <a:cubicBezTo>
                    <a:pt x="19228" y="117851"/>
                    <a:pt x="19240" y="117838"/>
                    <a:pt x="19252" y="117820"/>
                  </a:cubicBezTo>
                  <a:cubicBezTo>
                    <a:pt x="19330" y="117724"/>
                    <a:pt x="19415" y="117633"/>
                    <a:pt x="19493" y="117549"/>
                  </a:cubicBezTo>
                  <a:cubicBezTo>
                    <a:pt x="19511" y="117531"/>
                    <a:pt x="19523" y="117519"/>
                    <a:pt x="19541" y="117500"/>
                  </a:cubicBezTo>
                  <a:cubicBezTo>
                    <a:pt x="19626" y="117416"/>
                    <a:pt x="19716" y="117350"/>
                    <a:pt x="19807" y="117295"/>
                  </a:cubicBezTo>
                  <a:cubicBezTo>
                    <a:pt x="19825" y="117283"/>
                    <a:pt x="19843" y="117271"/>
                    <a:pt x="19861" y="117259"/>
                  </a:cubicBezTo>
                  <a:cubicBezTo>
                    <a:pt x="19946" y="117211"/>
                    <a:pt x="20036" y="117169"/>
                    <a:pt x="20127" y="117150"/>
                  </a:cubicBezTo>
                  <a:cubicBezTo>
                    <a:pt x="20139" y="117144"/>
                    <a:pt x="20151" y="117144"/>
                    <a:pt x="20169" y="117144"/>
                  </a:cubicBezTo>
                  <a:cubicBezTo>
                    <a:pt x="20218" y="117135"/>
                    <a:pt x="20268" y="117129"/>
                    <a:pt x="20318" y="117129"/>
                  </a:cubicBezTo>
                  <a:cubicBezTo>
                    <a:pt x="20361" y="117129"/>
                    <a:pt x="20405" y="117133"/>
                    <a:pt x="20447" y="117144"/>
                  </a:cubicBezTo>
                  <a:cubicBezTo>
                    <a:pt x="20700" y="117217"/>
                    <a:pt x="20966" y="117295"/>
                    <a:pt x="21243" y="117374"/>
                  </a:cubicBezTo>
                  <a:cubicBezTo>
                    <a:pt x="21249" y="117350"/>
                    <a:pt x="21255" y="117325"/>
                    <a:pt x="21261" y="117301"/>
                  </a:cubicBezTo>
                  <a:cubicBezTo>
                    <a:pt x="21286" y="117229"/>
                    <a:pt x="21304" y="117157"/>
                    <a:pt x="21328" y="117084"/>
                  </a:cubicBezTo>
                  <a:cubicBezTo>
                    <a:pt x="21545" y="116360"/>
                    <a:pt x="21762" y="115624"/>
                    <a:pt x="21974" y="114887"/>
                  </a:cubicBezTo>
                  <a:cubicBezTo>
                    <a:pt x="21980" y="114869"/>
                    <a:pt x="21986" y="114851"/>
                    <a:pt x="21992" y="114833"/>
                  </a:cubicBezTo>
                  <a:cubicBezTo>
                    <a:pt x="22022" y="114730"/>
                    <a:pt x="22052" y="114622"/>
                    <a:pt x="22082" y="114519"/>
                  </a:cubicBezTo>
                  <a:cubicBezTo>
                    <a:pt x="22269" y="113849"/>
                    <a:pt x="22456" y="113180"/>
                    <a:pt x="22643" y="112510"/>
                  </a:cubicBezTo>
                  <a:cubicBezTo>
                    <a:pt x="22674" y="112419"/>
                    <a:pt x="22698" y="112329"/>
                    <a:pt x="22722" y="112238"/>
                  </a:cubicBezTo>
                  <a:cubicBezTo>
                    <a:pt x="23066" y="110983"/>
                    <a:pt x="23404" y="109709"/>
                    <a:pt x="23730" y="108424"/>
                  </a:cubicBezTo>
                  <a:cubicBezTo>
                    <a:pt x="23754" y="108333"/>
                    <a:pt x="23778" y="108237"/>
                    <a:pt x="23802" y="108140"/>
                  </a:cubicBezTo>
                  <a:cubicBezTo>
                    <a:pt x="23881" y="107833"/>
                    <a:pt x="23959" y="107519"/>
                    <a:pt x="24037" y="107205"/>
                  </a:cubicBezTo>
                  <a:cubicBezTo>
                    <a:pt x="24122" y="106867"/>
                    <a:pt x="24200" y="106529"/>
                    <a:pt x="24285" y="106185"/>
                  </a:cubicBezTo>
                  <a:cubicBezTo>
                    <a:pt x="24617" y="104833"/>
                    <a:pt x="24931" y="103469"/>
                    <a:pt x="25232" y="102093"/>
                  </a:cubicBezTo>
                  <a:cubicBezTo>
                    <a:pt x="25244" y="102021"/>
                    <a:pt x="25263" y="101949"/>
                    <a:pt x="25275" y="101876"/>
                  </a:cubicBezTo>
                  <a:cubicBezTo>
                    <a:pt x="25570" y="100524"/>
                    <a:pt x="25848" y="99160"/>
                    <a:pt x="26107" y="97797"/>
                  </a:cubicBezTo>
                  <a:cubicBezTo>
                    <a:pt x="30990" y="72136"/>
                    <a:pt x="15812" y="58509"/>
                    <a:pt x="14285" y="32270"/>
                  </a:cubicBezTo>
                  <a:cubicBezTo>
                    <a:pt x="14285" y="32270"/>
                    <a:pt x="13700" y="31032"/>
                    <a:pt x="12861" y="29041"/>
                  </a:cubicBezTo>
                  <a:cubicBezTo>
                    <a:pt x="12692" y="28643"/>
                    <a:pt x="12517" y="28214"/>
                    <a:pt x="12330" y="27761"/>
                  </a:cubicBezTo>
                  <a:cubicBezTo>
                    <a:pt x="12233" y="27532"/>
                    <a:pt x="12143" y="27297"/>
                    <a:pt x="12046" y="27061"/>
                  </a:cubicBezTo>
                  <a:cubicBezTo>
                    <a:pt x="11853" y="26579"/>
                    <a:pt x="11654" y="26072"/>
                    <a:pt x="11449" y="25547"/>
                  </a:cubicBezTo>
                  <a:cubicBezTo>
                    <a:pt x="11352" y="25287"/>
                    <a:pt x="11250" y="25016"/>
                    <a:pt x="11147" y="24744"/>
                  </a:cubicBezTo>
                  <a:cubicBezTo>
                    <a:pt x="10942" y="24201"/>
                    <a:pt x="10731" y="23640"/>
                    <a:pt x="10525" y="23060"/>
                  </a:cubicBezTo>
                  <a:cubicBezTo>
                    <a:pt x="10387" y="22674"/>
                    <a:pt x="10248" y="22276"/>
                    <a:pt x="10115" y="21883"/>
                  </a:cubicBezTo>
                  <a:cubicBezTo>
                    <a:pt x="9940" y="21383"/>
                    <a:pt x="9771" y="20882"/>
                    <a:pt x="9602" y="20369"/>
                  </a:cubicBezTo>
                  <a:cubicBezTo>
                    <a:pt x="8685" y="17544"/>
                    <a:pt x="7864" y="14539"/>
                    <a:pt x="7387" y="11703"/>
                  </a:cubicBezTo>
                  <a:cubicBezTo>
                    <a:pt x="4581" y="8679"/>
                    <a:pt x="2342" y="5233"/>
                    <a:pt x="731" y="1437"/>
                  </a:cubicBezTo>
                  <a:cubicBezTo>
                    <a:pt x="532" y="960"/>
                    <a:pt x="351" y="484"/>
                    <a:pt x="1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2976500" y="344475"/>
              <a:ext cx="698700" cy="1238550"/>
            </a:xfrm>
            <a:custGeom>
              <a:rect b="b" l="l" r="r" t="t"/>
              <a:pathLst>
                <a:path extrusionOk="0" h="49542" w="27948">
                  <a:moveTo>
                    <a:pt x="27627" y="0"/>
                  </a:moveTo>
                  <a:cubicBezTo>
                    <a:pt x="27625" y="0"/>
                    <a:pt x="27624" y="0"/>
                    <a:pt x="27621" y="1"/>
                  </a:cubicBezTo>
                  <a:cubicBezTo>
                    <a:pt x="27440" y="25"/>
                    <a:pt x="27259" y="49"/>
                    <a:pt x="27078" y="73"/>
                  </a:cubicBezTo>
                  <a:cubicBezTo>
                    <a:pt x="26692" y="127"/>
                    <a:pt x="26306" y="188"/>
                    <a:pt x="25926" y="254"/>
                  </a:cubicBezTo>
                  <a:cubicBezTo>
                    <a:pt x="25751" y="284"/>
                    <a:pt x="25582" y="314"/>
                    <a:pt x="25413" y="351"/>
                  </a:cubicBezTo>
                  <a:cubicBezTo>
                    <a:pt x="25008" y="429"/>
                    <a:pt x="24610" y="514"/>
                    <a:pt x="24212" y="610"/>
                  </a:cubicBezTo>
                  <a:cubicBezTo>
                    <a:pt x="24115" y="634"/>
                    <a:pt x="24019" y="652"/>
                    <a:pt x="23922" y="677"/>
                  </a:cubicBezTo>
                  <a:cubicBezTo>
                    <a:pt x="23922" y="677"/>
                    <a:pt x="23916" y="683"/>
                    <a:pt x="23910" y="683"/>
                  </a:cubicBezTo>
                  <a:cubicBezTo>
                    <a:pt x="23264" y="845"/>
                    <a:pt x="22625" y="1014"/>
                    <a:pt x="21991" y="1220"/>
                  </a:cubicBezTo>
                  <a:cubicBezTo>
                    <a:pt x="21810" y="1280"/>
                    <a:pt x="21629" y="1346"/>
                    <a:pt x="21448" y="1407"/>
                  </a:cubicBezTo>
                  <a:cubicBezTo>
                    <a:pt x="21158" y="1509"/>
                    <a:pt x="20862" y="1606"/>
                    <a:pt x="20573" y="1715"/>
                  </a:cubicBezTo>
                  <a:cubicBezTo>
                    <a:pt x="20102" y="1890"/>
                    <a:pt x="19631" y="2083"/>
                    <a:pt x="19173" y="2282"/>
                  </a:cubicBezTo>
                  <a:cubicBezTo>
                    <a:pt x="17362" y="3066"/>
                    <a:pt x="15654" y="4014"/>
                    <a:pt x="14049" y="5118"/>
                  </a:cubicBezTo>
                  <a:cubicBezTo>
                    <a:pt x="13247" y="5673"/>
                    <a:pt x="12468" y="6265"/>
                    <a:pt x="11720" y="6892"/>
                  </a:cubicBezTo>
                  <a:cubicBezTo>
                    <a:pt x="11339" y="7212"/>
                    <a:pt x="10977" y="7532"/>
                    <a:pt x="10615" y="7870"/>
                  </a:cubicBezTo>
                  <a:cubicBezTo>
                    <a:pt x="10253" y="8202"/>
                    <a:pt x="9897" y="8546"/>
                    <a:pt x="9553" y="8902"/>
                  </a:cubicBezTo>
                  <a:cubicBezTo>
                    <a:pt x="9209" y="9252"/>
                    <a:pt x="8871" y="9614"/>
                    <a:pt x="8539" y="9982"/>
                  </a:cubicBezTo>
                  <a:cubicBezTo>
                    <a:pt x="8213" y="10344"/>
                    <a:pt x="7894" y="10719"/>
                    <a:pt x="7592" y="11105"/>
                  </a:cubicBezTo>
                  <a:cubicBezTo>
                    <a:pt x="6970" y="11865"/>
                    <a:pt x="6397" y="12650"/>
                    <a:pt x="5860" y="13464"/>
                  </a:cubicBezTo>
                  <a:cubicBezTo>
                    <a:pt x="5323" y="14279"/>
                    <a:pt x="4822" y="15118"/>
                    <a:pt x="4363" y="15981"/>
                  </a:cubicBezTo>
                  <a:cubicBezTo>
                    <a:pt x="3911" y="16844"/>
                    <a:pt x="3494" y="17731"/>
                    <a:pt x="3114" y="18642"/>
                  </a:cubicBezTo>
                  <a:cubicBezTo>
                    <a:pt x="2927" y="19107"/>
                    <a:pt x="2746" y="19578"/>
                    <a:pt x="2577" y="20055"/>
                  </a:cubicBezTo>
                  <a:cubicBezTo>
                    <a:pt x="2504" y="20254"/>
                    <a:pt x="2444" y="20453"/>
                    <a:pt x="2378" y="20658"/>
                  </a:cubicBezTo>
                  <a:cubicBezTo>
                    <a:pt x="2287" y="20930"/>
                    <a:pt x="2191" y="21207"/>
                    <a:pt x="2106" y="21485"/>
                  </a:cubicBezTo>
                  <a:cubicBezTo>
                    <a:pt x="2028" y="21756"/>
                    <a:pt x="1961" y="22028"/>
                    <a:pt x="1883" y="22306"/>
                  </a:cubicBezTo>
                  <a:cubicBezTo>
                    <a:pt x="1829" y="22511"/>
                    <a:pt x="1768" y="22722"/>
                    <a:pt x="1714" y="22933"/>
                  </a:cubicBezTo>
                  <a:cubicBezTo>
                    <a:pt x="1642" y="23241"/>
                    <a:pt x="1575" y="23549"/>
                    <a:pt x="1509" y="23863"/>
                  </a:cubicBezTo>
                  <a:cubicBezTo>
                    <a:pt x="1473" y="24038"/>
                    <a:pt x="1430" y="24219"/>
                    <a:pt x="1394" y="24394"/>
                  </a:cubicBezTo>
                  <a:cubicBezTo>
                    <a:pt x="1328" y="24732"/>
                    <a:pt x="1279" y="25070"/>
                    <a:pt x="1225" y="25408"/>
                  </a:cubicBezTo>
                  <a:cubicBezTo>
                    <a:pt x="1201" y="25558"/>
                    <a:pt x="1171" y="25715"/>
                    <a:pt x="1147" y="25878"/>
                  </a:cubicBezTo>
                  <a:cubicBezTo>
                    <a:pt x="1098" y="26228"/>
                    <a:pt x="1062" y="26584"/>
                    <a:pt x="1020" y="26934"/>
                  </a:cubicBezTo>
                  <a:cubicBezTo>
                    <a:pt x="1008" y="27079"/>
                    <a:pt x="984" y="27224"/>
                    <a:pt x="972" y="27369"/>
                  </a:cubicBezTo>
                  <a:cubicBezTo>
                    <a:pt x="941" y="27731"/>
                    <a:pt x="917" y="28087"/>
                    <a:pt x="899" y="28443"/>
                  </a:cubicBezTo>
                  <a:cubicBezTo>
                    <a:pt x="887" y="28594"/>
                    <a:pt x="875" y="28733"/>
                    <a:pt x="869" y="28884"/>
                  </a:cubicBezTo>
                  <a:cubicBezTo>
                    <a:pt x="857" y="29234"/>
                    <a:pt x="851" y="29590"/>
                    <a:pt x="851" y="29952"/>
                  </a:cubicBezTo>
                  <a:cubicBezTo>
                    <a:pt x="851" y="30091"/>
                    <a:pt x="839" y="30229"/>
                    <a:pt x="845" y="30368"/>
                  </a:cubicBezTo>
                  <a:cubicBezTo>
                    <a:pt x="845" y="30417"/>
                    <a:pt x="839" y="30465"/>
                    <a:pt x="839" y="30507"/>
                  </a:cubicBezTo>
                  <a:cubicBezTo>
                    <a:pt x="851" y="31328"/>
                    <a:pt x="899" y="32136"/>
                    <a:pt x="966" y="32939"/>
                  </a:cubicBezTo>
                  <a:cubicBezTo>
                    <a:pt x="966" y="32939"/>
                    <a:pt x="972" y="32945"/>
                    <a:pt x="972" y="32945"/>
                  </a:cubicBezTo>
                  <a:cubicBezTo>
                    <a:pt x="954" y="32999"/>
                    <a:pt x="302" y="35407"/>
                    <a:pt x="0" y="39155"/>
                  </a:cubicBezTo>
                  <a:cubicBezTo>
                    <a:pt x="163" y="39578"/>
                    <a:pt x="326" y="40000"/>
                    <a:pt x="501" y="40422"/>
                  </a:cubicBezTo>
                  <a:cubicBezTo>
                    <a:pt x="1931" y="43796"/>
                    <a:pt x="3917" y="46856"/>
                    <a:pt x="6409" y="49541"/>
                  </a:cubicBezTo>
                  <a:cubicBezTo>
                    <a:pt x="6325" y="49034"/>
                    <a:pt x="6246" y="48539"/>
                    <a:pt x="6186" y="48051"/>
                  </a:cubicBezTo>
                  <a:cubicBezTo>
                    <a:pt x="6137" y="47658"/>
                    <a:pt x="6101" y="47266"/>
                    <a:pt x="6065" y="46886"/>
                  </a:cubicBezTo>
                  <a:cubicBezTo>
                    <a:pt x="6059" y="46807"/>
                    <a:pt x="6053" y="46735"/>
                    <a:pt x="6047" y="46662"/>
                  </a:cubicBezTo>
                  <a:cubicBezTo>
                    <a:pt x="6011" y="46294"/>
                    <a:pt x="5987" y="45926"/>
                    <a:pt x="5962" y="45564"/>
                  </a:cubicBezTo>
                  <a:cubicBezTo>
                    <a:pt x="5956" y="45498"/>
                    <a:pt x="5956" y="45437"/>
                    <a:pt x="5950" y="45371"/>
                  </a:cubicBezTo>
                  <a:cubicBezTo>
                    <a:pt x="5932" y="45021"/>
                    <a:pt x="5914" y="44671"/>
                    <a:pt x="5902" y="44327"/>
                  </a:cubicBezTo>
                  <a:cubicBezTo>
                    <a:pt x="5902" y="44303"/>
                    <a:pt x="5902" y="44279"/>
                    <a:pt x="5896" y="44255"/>
                  </a:cubicBezTo>
                  <a:cubicBezTo>
                    <a:pt x="5884" y="43892"/>
                    <a:pt x="5878" y="43542"/>
                    <a:pt x="5878" y="43192"/>
                  </a:cubicBezTo>
                  <a:cubicBezTo>
                    <a:pt x="5878" y="43126"/>
                    <a:pt x="5878" y="43066"/>
                    <a:pt x="5878" y="42999"/>
                  </a:cubicBezTo>
                  <a:cubicBezTo>
                    <a:pt x="5872" y="42655"/>
                    <a:pt x="5878" y="42317"/>
                    <a:pt x="5878" y="41985"/>
                  </a:cubicBezTo>
                  <a:cubicBezTo>
                    <a:pt x="5878" y="41949"/>
                    <a:pt x="5884" y="41919"/>
                    <a:pt x="5884" y="41883"/>
                  </a:cubicBezTo>
                  <a:cubicBezTo>
                    <a:pt x="5890" y="41551"/>
                    <a:pt x="5902" y="41231"/>
                    <a:pt x="5914" y="40917"/>
                  </a:cubicBezTo>
                  <a:cubicBezTo>
                    <a:pt x="5914" y="40893"/>
                    <a:pt x="5914" y="40869"/>
                    <a:pt x="5914" y="40845"/>
                  </a:cubicBezTo>
                  <a:cubicBezTo>
                    <a:pt x="5926" y="40519"/>
                    <a:pt x="5944" y="40205"/>
                    <a:pt x="5968" y="39891"/>
                  </a:cubicBezTo>
                  <a:cubicBezTo>
                    <a:pt x="5968" y="39849"/>
                    <a:pt x="5968" y="39807"/>
                    <a:pt x="5975" y="39759"/>
                  </a:cubicBezTo>
                  <a:cubicBezTo>
                    <a:pt x="6246" y="35637"/>
                    <a:pt x="6976" y="32945"/>
                    <a:pt x="6988" y="32891"/>
                  </a:cubicBezTo>
                  <a:cubicBezTo>
                    <a:pt x="6988" y="32885"/>
                    <a:pt x="6988" y="32885"/>
                    <a:pt x="6988" y="32885"/>
                  </a:cubicBezTo>
                  <a:cubicBezTo>
                    <a:pt x="6916" y="32076"/>
                    <a:pt x="6874" y="31267"/>
                    <a:pt x="6862" y="30453"/>
                  </a:cubicBezTo>
                  <a:cubicBezTo>
                    <a:pt x="6862" y="30404"/>
                    <a:pt x="6862" y="30362"/>
                    <a:pt x="6862" y="30314"/>
                  </a:cubicBezTo>
                  <a:cubicBezTo>
                    <a:pt x="6862" y="30314"/>
                    <a:pt x="6862" y="30308"/>
                    <a:pt x="6862" y="30308"/>
                  </a:cubicBezTo>
                  <a:cubicBezTo>
                    <a:pt x="6862" y="30169"/>
                    <a:pt x="6868" y="30030"/>
                    <a:pt x="6874" y="29891"/>
                  </a:cubicBezTo>
                  <a:cubicBezTo>
                    <a:pt x="6874" y="29535"/>
                    <a:pt x="6880" y="29179"/>
                    <a:pt x="6892" y="28823"/>
                  </a:cubicBezTo>
                  <a:cubicBezTo>
                    <a:pt x="6898" y="28678"/>
                    <a:pt x="6910" y="28534"/>
                    <a:pt x="6922" y="28389"/>
                  </a:cubicBezTo>
                  <a:cubicBezTo>
                    <a:pt x="6940" y="28033"/>
                    <a:pt x="6958" y="27671"/>
                    <a:pt x="6994" y="27315"/>
                  </a:cubicBezTo>
                  <a:cubicBezTo>
                    <a:pt x="7006" y="27170"/>
                    <a:pt x="7025" y="27025"/>
                    <a:pt x="7043" y="26880"/>
                  </a:cubicBezTo>
                  <a:cubicBezTo>
                    <a:pt x="7079" y="26524"/>
                    <a:pt x="7115" y="26168"/>
                    <a:pt x="7169" y="25818"/>
                  </a:cubicBezTo>
                  <a:cubicBezTo>
                    <a:pt x="7188" y="25661"/>
                    <a:pt x="7224" y="25504"/>
                    <a:pt x="7248" y="25347"/>
                  </a:cubicBezTo>
                  <a:cubicBezTo>
                    <a:pt x="7296" y="25009"/>
                    <a:pt x="7350" y="24671"/>
                    <a:pt x="7417" y="24339"/>
                  </a:cubicBezTo>
                  <a:cubicBezTo>
                    <a:pt x="7447" y="24158"/>
                    <a:pt x="7495" y="23983"/>
                    <a:pt x="7532" y="23808"/>
                  </a:cubicBezTo>
                  <a:cubicBezTo>
                    <a:pt x="7598" y="23494"/>
                    <a:pt x="7658" y="23181"/>
                    <a:pt x="7737" y="22873"/>
                  </a:cubicBezTo>
                  <a:cubicBezTo>
                    <a:pt x="7785" y="22662"/>
                    <a:pt x="7851" y="22456"/>
                    <a:pt x="7906" y="22245"/>
                  </a:cubicBezTo>
                  <a:cubicBezTo>
                    <a:pt x="7978" y="21974"/>
                    <a:pt x="8051" y="21696"/>
                    <a:pt x="8129" y="21425"/>
                  </a:cubicBezTo>
                  <a:cubicBezTo>
                    <a:pt x="8213" y="21153"/>
                    <a:pt x="8310" y="20875"/>
                    <a:pt x="8401" y="20604"/>
                  </a:cubicBezTo>
                  <a:cubicBezTo>
                    <a:pt x="8467" y="20399"/>
                    <a:pt x="8527" y="20199"/>
                    <a:pt x="8600" y="19994"/>
                  </a:cubicBezTo>
                  <a:cubicBezTo>
                    <a:pt x="8763" y="19524"/>
                    <a:pt x="8944" y="19053"/>
                    <a:pt x="9137" y="18582"/>
                  </a:cubicBezTo>
                  <a:cubicBezTo>
                    <a:pt x="9511" y="17677"/>
                    <a:pt x="9927" y="16790"/>
                    <a:pt x="10386" y="15927"/>
                  </a:cubicBezTo>
                  <a:cubicBezTo>
                    <a:pt x="10845" y="15064"/>
                    <a:pt x="11339" y="14225"/>
                    <a:pt x="11877" y="13410"/>
                  </a:cubicBezTo>
                  <a:cubicBezTo>
                    <a:pt x="12414" y="12595"/>
                    <a:pt x="12993" y="11805"/>
                    <a:pt x="13609" y="11044"/>
                  </a:cubicBezTo>
                  <a:cubicBezTo>
                    <a:pt x="13916" y="10664"/>
                    <a:pt x="14236" y="10290"/>
                    <a:pt x="14562" y="9922"/>
                  </a:cubicBezTo>
                  <a:cubicBezTo>
                    <a:pt x="14888" y="9560"/>
                    <a:pt x="15226" y="9198"/>
                    <a:pt x="15576" y="8842"/>
                  </a:cubicBezTo>
                  <a:cubicBezTo>
                    <a:pt x="15920" y="8492"/>
                    <a:pt x="16276" y="8148"/>
                    <a:pt x="16638" y="7810"/>
                  </a:cubicBezTo>
                  <a:cubicBezTo>
                    <a:pt x="16994" y="7478"/>
                    <a:pt x="17362" y="7152"/>
                    <a:pt x="17736" y="6838"/>
                  </a:cubicBezTo>
                  <a:cubicBezTo>
                    <a:pt x="18491" y="6211"/>
                    <a:pt x="19263" y="5619"/>
                    <a:pt x="20066" y="5064"/>
                  </a:cubicBezTo>
                  <a:cubicBezTo>
                    <a:pt x="21669" y="3965"/>
                    <a:pt x="27947" y="0"/>
                    <a:pt x="276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 name="Google Shape;70;p2"/>
          <p:cNvSpPr txBox="1"/>
          <p:nvPr>
            <p:ph type="ctrTitle"/>
          </p:nvPr>
        </p:nvSpPr>
        <p:spPr>
          <a:xfrm>
            <a:off x="1973400" y="980756"/>
            <a:ext cx="5197200" cy="22749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SzPts val="5200"/>
              <a:buFont typeface="Candal"/>
              <a:buNone/>
              <a:defRPr sz="8500"/>
            </a:lvl1pPr>
            <a:lvl2pPr lvl="1" algn="ctr">
              <a:spcBef>
                <a:spcPts val="0"/>
              </a:spcBef>
              <a:spcAft>
                <a:spcPts val="0"/>
              </a:spcAft>
              <a:buSzPts val="5200"/>
              <a:buFont typeface="Candal"/>
              <a:buNone/>
              <a:defRPr sz="5200">
                <a:latin typeface="Candal"/>
                <a:ea typeface="Candal"/>
                <a:cs typeface="Candal"/>
                <a:sym typeface="Candal"/>
              </a:defRPr>
            </a:lvl2pPr>
            <a:lvl3pPr lvl="2" algn="ctr">
              <a:spcBef>
                <a:spcPts val="0"/>
              </a:spcBef>
              <a:spcAft>
                <a:spcPts val="0"/>
              </a:spcAft>
              <a:buSzPts val="5200"/>
              <a:buFont typeface="Candal"/>
              <a:buNone/>
              <a:defRPr sz="5200">
                <a:latin typeface="Candal"/>
                <a:ea typeface="Candal"/>
                <a:cs typeface="Candal"/>
                <a:sym typeface="Candal"/>
              </a:defRPr>
            </a:lvl3pPr>
            <a:lvl4pPr lvl="3" algn="ctr">
              <a:spcBef>
                <a:spcPts val="0"/>
              </a:spcBef>
              <a:spcAft>
                <a:spcPts val="0"/>
              </a:spcAft>
              <a:buSzPts val="5200"/>
              <a:buFont typeface="Candal"/>
              <a:buNone/>
              <a:defRPr sz="5200">
                <a:latin typeface="Candal"/>
                <a:ea typeface="Candal"/>
                <a:cs typeface="Candal"/>
                <a:sym typeface="Candal"/>
              </a:defRPr>
            </a:lvl4pPr>
            <a:lvl5pPr lvl="4" algn="ctr">
              <a:spcBef>
                <a:spcPts val="0"/>
              </a:spcBef>
              <a:spcAft>
                <a:spcPts val="0"/>
              </a:spcAft>
              <a:buSzPts val="5200"/>
              <a:buFont typeface="Candal"/>
              <a:buNone/>
              <a:defRPr sz="5200">
                <a:latin typeface="Candal"/>
                <a:ea typeface="Candal"/>
                <a:cs typeface="Candal"/>
                <a:sym typeface="Candal"/>
              </a:defRPr>
            </a:lvl5pPr>
            <a:lvl6pPr lvl="5" algn="ctr">
              <a:spcBef>
                <a:spcPts val="0"/>
              </a:spcBef>
              <a:spcAft>
                <a:spcPts val="0"/>
              </a:spcAft>
              <a:buSzPts val="5200"/>
              <a:buFont typeface="Candal"/>
              <a:buNone/>
              <a:defRPr sz="5200">
                <a:latin typeface="Candal"/>
                <a:ea typeface="Candal"/>
                <a:cs typeface="Candal"/>
                <a:sym typeface="Candal"/>
              </a:defRPr>
            </a:lvl6pPr>
            <a:lvl7pPr lvl="6" algn="ctr">
              <a:spcBef>
                <a:spcPts val="0"/>
              </a:spcBef>
              <a:spcAft>
                <a:spcPts val="0"/>
              </a:spcAft>
              <a:buSzPts val="5200"/>
              <a:buFont typeface="Candal"/>
              <a:buNone/>
              <a:defRPr sz="5200">
                <a:latin typeface="Candal"/>
                <a:ea typeface="Candal"/>
                <a:cs typeface="Candal"/>
                <a:sym typeface="Candal"/>
              </a:defRPr>
            </a:lvl7pPr>
            <a:lvl8pPr lvl="7" algn="ctr">
              <a:spcBef>
                <a:spcPts val="0"/>
              </a:spcBef>
              <a:spcAft>
                <a:spcPts val="0"/>
              </a:spcAft>
              <a:buSzPts val="5200"/>
              <a:buFont typeface="Candal"/>
              <a:buNone/>
              <a:defRPr sz="5200">
                <a:latin typeface="Candal"/>
                <a:ea typeface="Candal"/>
                <a:cs typeface="Candal"/>
                <a:sym typeface="Candal"/>
              </a:defRPr>
            </a:lvl8pPr>
            <a:lvl9pPr lvl="8" algn="ctr">
              <a:spcBef>
                <a:spcPts val="0"/>
              </a:spcBef>
              <a:spcAft>
                <a:spcPts val="0"/>
              </a:spcAft>
              <a:buSzPts val="5200"/>
              <a:buFont typeface="Candal"/>
              <a:buNone/>
              <a:defRPr sz="5200">
                <a:latin typeface="Candal"/>
                <a:ea typeface="Candal"/>
                <a:cs typeface="Candal"/>
                <a:sym typeface="Candal"/>
              </a:defRPr>
            </a:lvl9pPr>
          </a:lstStyle>
          <a:p/>
        </p:txBody>
      </p:sp>
      <p:sp>
        <p:nvSpPr>
          <p:cNvPr id="71" name="Google Shape;71;p2"/>
          <p:cNvSpPr txBox="1"/>
          <p:nvPr>
            <p:ph idx="1" type="subTitle"/>
          </p:nvPr>
        </p:nvSpPr>
        <p:spPr>
          <a:xfrm>
            <a:off x="2392500" y="3824881"/>
            <a:ext cx="4359000" cy="4095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atin typeface="Arimo"/>
                <a:ea typeface="Arimo"/>
                <a:cs typeface="Arimo"/>
                <a:sym typeface="Arim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72" name="Google Shape;72;p2"/>
          <p:cNvSpPr txBox="1"/>
          <p:nvPr>
            <p:ph idx="2" type="subTitle"/>
          </p:nvPr>
        </p:nvSpPr>
        <p:spPr>
          <a:xfrm>
            <a:off x="3957750" y="3279509"/>
            <a:ext cx="1228500" cy="4095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1400"/>
              <a:buNone/>
              <a:defRPr sz="1600">
                <a:solidFill>
                  <a:schemeClr val="accent1"/>
                </a:solidFill>
                <a:latin typeface="Candal"/>
                <a:ea typeface="Candal"/>
                <a:cs typeface="Candal"/>
                <a:sym typeface="Candal"/>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chemeClr val="dk2"/>
            </a:gs>
            <a:gs pos="100000">
              <a:schemeClr val="dk1"/>
            </a:gs>
          </a:gsLst>
          <a:lin ang="13500032" scaled="0"/>
        </a:gradFill>
      </p:bgPr>
    </p:bg>
    <p:spTree>
      <p:nvGrpSpPr>
        <p:cNvPr id="274" name="Shape 274"/>
        <p:cNvGrpSpPr/>
        <p:nvPr/>
      </p:nvGrpSpPr>
      <p:grpSpPr>
        <a:xfrm>
          <a:off x="0" y="0"/>
          <a:ext cx="0" cy="0"/>
          <a:chOff x="0" y="0"/>
          <a:chExt cx="0" cy="0"/>
        </a:xfrm>
      </p:grpSpPr>
      <p:sp>
        <p:nvSpPr>
          <p:cNvPr id="275" name="Google Shape;275;p11"/>
          <p:cNvSpPr/>
          <p:nvPr/>
        </p:nvSpPr>
        <p:spPr>
          <a:xfrm>
            <a:off x="7975" y="-828349"/>
            <a:ext cx="9143775" cy="5972005"/>
          </a:xfrm>
          <a:custGeom>
            <a:rect b="b" l="l" r="r" t="t"/>
            <a:pathLst>
              <a:path extrusionOk="0" h="190449" w="285676">
                <a:moveTo>
                  <a:pt x="278293" y="0"/>
                </a:moveTo>
                <a:cubicBezTo>
                  <a:pt x="253581" y="36010"/>
                  <a:pt x="212115" y="75463"/>
                  <a:pt x="144939" y="89945"/>
                </a:cubicBezTo>
                <a:cubicBezTo>
                  <a:pt x="128678" y="93430"/>
                  <a:pt x="113187" y="94963"/>
                  <a:pt x="98518" y="94963"/>
                </a:cubicBezTo>
                <a:cubicBezTo>
                  <a:pt x="60794" y="94963"/>
                  <a:pt x="28502" y="84825"/>
                  <a:pt x="2495" y="71685"/>
                </a:cubicBezTo>
                <a:cubicBezTo>
                  <a:pt x="1657" y="71262"/>
                  <a:pt x="823" y="70835"/>
                  <a:pt x="0" y="70405"/>
                </a:cubicBezTo>
                <a:lnTo>
                  <a:pt x="0" y="190449"/>
                </a:lnTo>
                <a:lnTo>
                  <a:pt x="285676" y="190449"/>
                </a:lnTo>
                <a:lnTo>
                  <a:pt x="285676" y="0"/>
                </a:ln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6" name="Google Shape;276;p11"/>
          <p:cNvGrpSpPr/>
          <p:nvPr/>
        </p:nvGrpSpPr>
        <p:grpSpPr>
          <a:xfrm>
            <a:off x="1004623" y="9"/>
            <a:ext cx="5152211" cy="1806726"/>
            <a:chOff x="0" y="7163653"/>
            <a:chExt cx="6084331" cy="2133593"/>
          </a:xfrm>
        </p:grpSpPr>
        <p:sp>
          <p:nvSpPr>
            <p:cNvPr id="277" name="Google Shape;277;p11"/>
            <p:cNvSpPr/>
            <p:nvPr/>
          </p:nvSpPr>
          <p:spPr>
            <a:xfrm>
              <a:off x="551601" y="7163653"/>
              <a:ext cx="4726231" cy="2133593"/>
            </a:xfrm>
            <a:custGeom>
              <a:rect b="b" l="l" r="r" t="t"/>
              <a:pathLst>
                <a:path extrusionOk="0" h="79000" w="174997">
                  <a:moveTo>
                    <a:pt x="90613" y="13234"/>
                  </a:moveTo>
                  <a:cubicBezTo>
                    <a:pt x="89572" y="13234"/>
                    <a:pt x="88531" y="13236"/>
                    <a:pt x="87490" y="13244"/>
                  </a:cubicBezTo>
                  <a:lnTo>
                    <a:pt x="78115" y="13305"/>
                  </a:lnTo>
                  <a:cubicBezTo>
                    <a:pt x="74980" y="13342"/>
                    <a:pt x="71845" y="13393"/>
                    <a:pt x="68646" y="13525"/>
                  </a:cubicBezTo>
                  <a:cubicBezTo>
                    <a:pt x="71686" y="14576"/>
                    <a:pt x="74834" y="15155"/>
                    <a:pt x="77990" y="15563"/>
                  </a:cubicBezTo>
                  <a:cubicBezTo>
                    <a:pt x="81029" y="15938"/>
                    <a:pt x="84088" y="16133"/>
                    <a:pt x="87153" y="16133"/>
                  </a:cubicBezTo>
                  <a:cubicBezTo>
                    <a:pt x="87269" y="16133"/>
                    <a:pt x="87384" y="16133"/>
                    <a:pt x="87500" y="16132"/>
                  </a:cubicBezTo>
                  <a:cubicBezTo>
                    <a:pt x="90677" y="16112"/>
                    <a:pt x="93858" y="15937"/>
                    <a:pt x="97011" y="15511"/>
                  </a:cubicBezTo>
                  <a:cubicBezTo>
                    <a:pt x="100162" y="15106"/>
                    <a:pt x="103293" y="14478"/>
                    <a:pt x="106350" y="13525"/>
                  </a:cubicBezTo>
                  <a:lnTo>
                    <a:pt x="106350" y="13525"/>
                  </a:lnTo>
                  <a:cubicBezTo>
                    <a:pt x="106350" y="13525"/>
                    <a:pt x="106350" y="13525"/>
                    <a:pt x="106350" y="13525"/>
                  </a:cubicBezTo>
                  <a:cubicBezTo>
                    <a:pt x="103148" y="13286"/>
                    <a:pt x="100009" y="13293"/>
                    <a:pt x="96871" y="13244"/>
                  </a:cubicBezTo>
                  <a:cubicBezTo>
                    <a:pt x="94781" y="13244"/>
                    <a:pt x="92696" y="13234"/>
                    <a:pt x="90613" y="13234"/>
                  </a:cubicBezTo>
                  <a:close/>
                  <a:moveTo>
                    <a:pt x="9766" y="0"/>
                  </a:moveTo>
                  <a:cubicBezTo>
                    <a:pt x="9717" y="9149"/>
                    <a:pt x="10967" y="16559"/>
                    <a:pt x="11617" y="19788"/>
                  </a:cubicBezTo>
                  <a:lnTo>
                    <a:pt x="10291" y="20606"/>
                  </a:lnTo>
                  <a:cubicBezTo>
                    <a:pt x="9054" y="21346"/>
                    <a:pt x="7854" y="22141"/>
                    <a:pt x="6589" y="22842"/>
                  </a:cubicBezTo>
                  <a:cubicBezTo>
                    <a:pt x="6278" y="23018"/>
                    <a:pt x="6010" y="23272"/>
                    <a:pt x="5733" y="23512"/>
                  </a:cubicBezTo>
                  <a:lnTo>
                    <a:pt x="4906" y="24225"/>
                  </a:lnTo>
                  <a:lnTo>
                    <a:pt x="3249" y="25661"/>
                  </a:lnTo>
                  <a:cubicBezTo>
                    <a:pt x="2792" y="26068"/>
                    <a:pt x="2332" y="26480"/>
                    <a:pt x="1875" y="26896"/>
                  </a:cubicBezTo>
                  <a:cubicBezTo>
                    <a:pt x="1242" y="27463"/>
                    <a:pt x="617" y="28034"/>
                    <a:pt x="1" y="28625"/>
                  </a:cubicBezTo>
                  <a:cubicBezTo>
                    <a:pt x="796" y="28344"/>
                    <a:pt x="1585" y="28049"/>
                    <a:pt x="2369" y="27744"/>
                  </a:cubicBezTo>
                  <a:cubicBezTo>
                    <a:pt x="2948" y="27524"/>
                    <a:pt x="3530" y="27292"/>
                    <a:pt x="4109" y="27067"/>
                  </a:cubicBezTo>
                  <a:lnTo>
                    <a:pt x="6141" y="26236"/>
                  </a:lnTo>
                  <a:lnTo>
                    <a:pt x="7153" y="25818"/>
                  </a:lnTo>
                  <a:cubicBezTo>
                    <a:pt x="7488" y="25677"/>
                    <a:pt x="7838" y="25562"/>
                    <a:pt x="8140" y="25358"/>
                  </a:cubicBezTo>
                  <a:cubicBezTo>
                    <a:pt x="9331" y="24545"/>
                    <a:pt x="10582" y="23832"/>
                    <a:pt x="11804" y="23064"/>
                  </a:cubicBezTo>
                  <a:lnTo>
                    <a:pt x="12935" y="22366"/>
                  </a:lnTo>
                  <a:cubicBezTo>
                    <a:pt x="27139" y="34810"/>
                    <a:pt x="41575" y="39785"/>
                    <a:pt x="45743" y="41034"/>
                  </a:cubicBezTo>
                  <a:cubicBezTo>
                    <a:pt x="45768" y="41085"/>
                    <a:pt x="45792" y="41129"/>
                    <a:pt x="45810" y="41171"/>
                  </a:cubicBezTo>
                  <a:cubicBezTo>
                    <a:pt x="46154" y="41847"/>
                    <a:pt x="46538" y="42493"/>
                    <a:pt x="46907" y="43145"/>
                  </a:cubicBezTo>
                  <a:cubicBezTo>
                    <a:pt x="47696" y="44416"/>
                    <a:pt x="48436" y="45723"/>
                    <a:pt x="49365" y="46896"/>
                  </a:cubicBezTo>
                  <a:cubicBezTo>
                    <a:pt x="50279" y="48078"/>
                    <a:pt x="51276" y="49190"/>
                    <a:pt x="52290" y="50278"/>
                  </a:cubicBezTo>
                  <a:lnTo>
                    <a:pt x="53844" y="51871"/>
                  </a:lnTo>
                  <a:lnTo>
                    <a:pt x="55466" y="53391"/>
                  </a:lnTo>
                  <a:cubicBezTo>
                    <a:pt x="57683" y="55357"/>
                    <a:pt x="60002" y="57192"/>
                    <a:pt x="62494" y="58751"/>
                  </a:cubicBezTo>
                  <a:cubicBezTo>
                    <a:pt x="63618" y="59531"/>
                    <a:pt x="64825" y="60179"/>
                    <a:pt x="66013" y="60848"/>
                  </a:cubicBezTo>
                  <a:cubicBezTo>
                    <a:pt x="63271" y="64674"/>
                    <a:pt x="58110" y="68250"/>
                    <a:pt x="54058" y="70695"/>
                  </a:cubicBezTo>
                  <a:cubicBezTo>
                    <a:pt x="53037" y="71313"/>
                    <a:pt x="52087" y="71853"/>
                    <a:pt x="51264" y="72315"/>
                  </a:cubicBezTo>
                  <a:cubicBezTo>
                    <a:pt x="51551" y="72425"/>
                    <a:pt x="51840" y="72531"/>
                    <a:pt x="52133" y="72645"/>
                  </a:cubicBezTo>
                  <a:cubicBezTo>
                    <a:pt x="52544" y="72797"/>
                    <a:pt x="52964" y="72949"/>
                    <a:pt x="53382" y="73102"/>
                  </a:cubicBezTo>
                  <a:cubicBezTo>
                    <a:pt x="53741" y="73229"/>
                    <a:pt x="54095" y="73357"/>
                    <a:pt x="54457" y="73476"/>
                  </a:cubicBezTo>
                  <a:cubicBezTo>
                    <a:pt x="54740" y="73574"/>
                    <a:pt x="55024" y="73674"/>
                    <a:pt x="55310" y="73769"/>
                  </a:cubicBezTo>
                  <a:cubicBezTo>
                    <a:pt x="58411" y="74808"/>
                    <a:pt x="61584" y="75707"/>
                    <a:pt x="64813" y="76443"/>
                  </a:cubicBezTo>
                  <a:cubicBezTo>
                    <a:pt x="65167" y="76526"/>
                    <a:pt x="65526" y="76608"/>
                    <a:pt x="65880" y="76684"/>
                  </a:cubicBezTo>
                  <a:cubicBezTo>
                    <a:pt x="66288" y="76775"/>
                    <a:pt x="66699" y="76858"/>
                    <a:pt x="67114" y="76946"/>
                  </a:cubicBezTo>
                  <a:cubicBezTo>
                    <a:pt x="67522" y="77029"/>
                    <a:pt x="67933" y="77110"/>
                    <a:pt x="68348" y="77190"/>
                  </a:cubicBezTo>
                  <a:cubicBezTo>
                    <a:pt x="68764" y="77269"/>
                    <a:pt x="69176" y="77346"/>
                    <a:pt x="69590" y="77418"/>
                  </a:cubicBezTo>
                  <a:cubicBezTo>
                    <a:pt x="70005" y="77491"/>
                    <a:pt x="70425" y="77562"/>
                    <a:pt x="70840" y="77632"/>
                  </a:cubicBezTo>
                  <a:cubicBezTo>
                    <a:pt x="71684" y="77772"/>
                    <a:pt x="72534" y="77906"/>
                    <a:pt x="73387" y="78019"/>
                  </a:cubicBezTo>
                  <a:cubicBezTo>
                    <a:pt x="74124" y="78123"/>
                    <a:pt x="74858" y="78217"/>
                    <a:pt x="75601" y="78305"/>
                  </a:cubicBezTo>
                  <a:cubicBezTo>
                    <a:pt x="76409" y="78400"/>
                    <a:pt x="77220" y="78485"/>
                    <a:pt x="78030" y="78561"/>
                  </a:cubicBezTo>
                  <a:cubicBezTo>
                    <a:pt x="78405" y="78598"/>
                    <a:pt x="78777" y="78625"/>
                    <a:pt x="79154" y="78656"/>
                  </a:cubicBezTo>
                  <a:cubicBezTo>
                    <a:pt x="79178" y="78659"/>
                    <a:pt x="79203" y="78668"/>
                    <a:pt x="79231" y="78668"/>
                  </a:cubicBezTo>
                  <a:cubicBezTo>
                    <a:pt x="79554" y="78690"/>
                    <a:pt x="79882" y="78717"/>
                    <a:pt x="80209" y="78740"/>
                  </a:cubicBezTo>
                  <a:cubicBezTo>
                    <a:pt x="80541" y="78762"/>
                    <a:pt x="80869" y="78786"/>
                    <a:pt x="81199" y="78808"/>
                  </a:cubicBezTo>
                  <a:cubicBezTo>
                    <a:pt x="81497" y="78823"/>
                    <a:pt x="81798" y="78842"/>
                    <a:pt x="82098" y="78854"/>
                  </a:cubicBezTo>
                  <a:cubicBezTo>
                    <a:pt x="82350" y="78869"/>
                    <a:pt x="82609" y="78884"/>
                    <a:pt x="82860" y="78891"/>
                  </a:cubicBezTo>
                  <a:cubicBezTo>
                    <a:pt x="83215" y="78906"/>
                    <a:pt x="83569" y="78927"/>
                    <a:pt x="83923" y="78933"/>
                  </a:cubicBezTo>
                  <a:cubicBezTo>
                    <a:pt x="84243" y="78949"/>
                    <a:pt x="84563" y="78957"/>
                    <a:pt x="84888" y="78964"/>
                  </a:cubicBezTo>
                  <a:cubicBezTo>
                    <a:pt x="85223" y="78972"/>
                    <a:pt x="85553" y="78984"/>
                    <a:pt x="85893" y="78988"/>
                  </a:cubicBezTo>
                  <a:cubicBezTo>
                    <a:pt x="86426" y="78994"/>
                    <a:pt x="86960" y="78999"/>
                    <a:pt x="87500" y="78999"/>
                  </a:cubicBezTo>
                  <a:cubicBezTo>
                    <a:pt x="100268" y="78999"/>
                    <a:pt x="112487" y="76633"/>
                    <a:pt x="123732" y="72313"/>
                  </a:cubicBezTo>
                  <a:cubicBezTo>
                    <a:pt x="122906" y="71853"/>
                    <a:pt x="121944" y="71313"/>
                    <a:pt x="120917" y="70707"/>
                  </a:cubicBezTo>
                  <a:cubicBezTo>
                    <a:pt x="116845" y="68288"/>
                    <a:pt x="111638" y="64802"/>
                    <a:pt x="108903" y="60975"/>
                  </a:cubicBezTo>
                  <a:cubicBezTo>
                    <a:pt x="110161" y="60262"/>
                    <a:pt x="111447" y="59592"/>
                    <a:pt x="112639" y="58757"/>
                  </a:cubicBezTo>
                  <a:cubicBezTo>
                    <a:pt x="113248" y="58355"/>
                    <a:pt x="113873" y="57969"/>
                    <a:pt x="114472" y="57542"/>
                  </a:cubicBezTo>
                  <a:lnTo>
                    <a:pt x="116239" y="56232"/>
                  </a:lnTo>
                  <a:cubicBezTo>
                    <a:pt x="116845" y="55805"/>
                    <a:pt x="117397" y="55326"/>
                    <a:pt x="117961" y="54845"/>
                  </a:cubicBezTo>
                  <a:cubicBezTo>
                    <a:pt x="118516" y="54366"/>
                    <a:pt x="119110" y="53916"/>
                    <a:pt x="119633" y="53398"/>
                  </a:cubicBezTo>
                  <a:cubicBezTo>
                    <a:pt x="121831" y="51426"/>
                    <a:pt x="123845" y="49236"/>
                    <a:pt x="125697" y="46896"/>
                  </a:cubicBezTo>
                  <a:cubicBezTo>
                    <a:pt x="126623" y="45723"/>
                    <a:pt x="127354" y="44416"/>
                    <a:pt x="128131" y="43142"/>
                  </a:cubicBezTo>
                  <a:cubicBezTo>
                    <a:pt x="128493" y="42490"/>
                    <a:pt x="128874" y="41842"/>
                    <a:pt x="129209" y="41165"/>
                  </a:cubicBezTo>
                  <a:cubicBezTo>
                    <a:pt x="129231" y="41122"/>
                    <a:pt x="129255" y="41073"/>
                    <a:pt x="129274" y="41031"/>
                  </a:cubicBezTo>
                  <a:cubicBezTo>
                    <a:pt x="133479" y="39766"/>
                    <a:pt x="147884" y="34788"/>
                    <a:pt x="162061" y="22366"/>
                  </a:cubicBezTo>
                  <a:lnTo>
                    <a:pt x="163193" y="23064"/>
                  </a:lnTo>
                  <a:cubicBezTo>
                    <a:pt x="164415" y="23832"/>
                    <a:pt x="165668" y="24545"/>
                    <a:pt x="166856" y="25356"/>
                  </a:cubicBezTo>
                  <a:cubicBezTo>
                    <a:pt x="167158" y="25562"/>
                    <a:pt x="167508" y="25676"/>
                    <a:pt x="167843" y="25818"/>
                  </a:cubicBezTo>
                  <a:lnTo>
                    <a:pt x="168857" y="26236"/>
                  </a:lnTo>
                  <a:lnTo>
                    <a:pt x="170887" y="27067"/>
                  </a:lnTo>
                  <a:cubicBezTo>
                    <a:pt x="171466" y="27292"/>
                    <a:pt x="172048" y="27524"/>
                    <a:pt x="172632" y="27748"/>
                  </a:cubicBezTo>
                  <a:cubicBezTo>
                    <a:pt x="173416" y="28049"/>
                    <a:pt x="174201" y="28342"/>
                    <a:pt x="174997" y="28625"/>
                  </a:cubicBezTo>
                  <a:cubicBezTo>
                    <a:pt x="174384" y="28039"/>
                    <a:pt x="173756" y="27467"/>
                    <a:pt x="173126" y="26900"/>
                  </a:cubicBezTo>
                  <a:cubicBezTo>
                    <a:pt x="172669" y="26485"/>
                    <a:pt x="172209" y="26068"/>
                    <a:pt x="171747" y="25662"/>
                  </a:cubicBezTo>
                  <a:lnTo>
                    <a:pt x="170091" y="24225"/>
                  </a:lnTo>
                  <a:lnTo>
                    <a:pt x="169263" y="23512"/>
                  </a:lnTo>
                  <a:cubicBezTo>
                    <a:pt x="168986" y="23274"/>
                    <a:pt x="168720" y="23018"/>
                    <a:pt x="168407" y="22842"/>
                  </a:cubicBezTo>
                  <a:cubicBezTo>
                    <a:pt x="167146" y="22141"/>
                    <a:pt x="165942" y="21346"/>
                    <a:pt x="164705" y="20606"/>
                  </a:cubicBezTo>
                  <a:lnTo>
                    <a:pt x="163379" y="19788"/>
                  </a:lnTo>
                  <a:cubicBezTo>
                    <a:pt x="164031" y="16559"/>
                    <a:pt x="165280" y="9149"/>
                    <a:pt x="165230" y="0"/>
                  </a:cubicBezTo>
                  <a:lnTo>
                    <a:pt x="115286" y="0"/>
                  </a:lnTo>
                  <a:cubicBezTo>
                    <a:pt x="112441" y="4716"/>
                    <a:pt x="109372" y="9469"/>
                    <a:pt x="106350" y="13525"/>
                  </a:cubicBezTo>
                  <a:lnTo>
                    <a:pt x="126729" y="39666"/>
                  </a:lnTo>
                  <a:cubicBezTo>
                    <a:pt x="126699" y="39732"/>
                    <a:pt x="126672" y="39793"/>
                    <a:pt x="126638" y="39854"/>
                  </a:cubicBezTo>
                  <a:cubicBezTo>
                    <a:pt x="126333" y="40470"/>
                    <a:pt x="125974" y="41080"/>
                    <a:pt x="125633" y="41689"/>
                  </a:cubicBezTo>
                  <a:cubicBezTo>
                    <a:pt x="124928" y="42896"/>
                    <a:pt x="124109" y="44041"/>
                    <a:pt x="123335" y="45214"/>
                  </a:cubicBezTo>
                  <a:cubicBezTo>
                    <a:pt x="121800" y="47575"/>
                    <a:pt x="120112" y="49867"/>
                    <a:pt x="118198" y="51969"/>
                  </a:cubicBezTo>
                  <a:cubicBezTo>
                    <a:pt x="116270" y="54057"/>
                    <a:pt x="114256" y="56107"/>
                    <a:pt x="112008" y="57897"/>
                  </a:cubicBezTo>
                  <a:cubicBezTo>
                    <a:pt x="110926" y="58845"/>
                    <a:pt x="109738" y="59656"/>
                    <a:pt x="108583" y="60528"/>
                  </a:cubicBezTo>
                  <a:cubicBezTo>
                    <a:pt x="108583" y="60528"/>
                    <a:pt x="103415" y="63062"/>
                    <a:pt x="87325" y="63236"/>
                  </a:cubicBezTo>
                  <a:cubicBezTo>
                    <a:pt x="71241" y="63062"/>
                    <a:pt x="66354" y="60369"/>
                    <a:pt x="66354" y="60369"/>
                  </a:cubicBezTo>
                  <a:cubicBezTo>
                    <a:pt x="65264" y="59553"/>
                    <a:pt x="64151" y="58781"/>
                    <a:pt x="63127" y="57886"/>
                  </a:cubicBezTo>
                  <a:cubicBezTo>
                    <a:pt x="60873" y="56095"/>
                    <a:pt x="58841" y="54046"/>
                    <a:pt x="56906" y="51954"/>
                  </a:cubicBezTo>
                  <a:cubicBezTo>
                    <a:pt x="54975" y="49852"/>
                    <a:pt x="53274" y="47555"/>
                    <a:pt x="51723" y="45202"/>
                  </a:cubicBezTo>
                  <a:cubicBezTo>
                    <a:pt x="50938" y="44024"/>
                    <a:pt x="50112" y="42886"/>
                    <a:pt x="49396" y="41677"/>
                  </a:cubicBezTo>
                  <a:cubicBezTo>
                    <a:pt x="49049" y="41065"/>
                    <a:pt x="48686" y="40459"/>
                    <a:pt x="48375" y="39839"/>
                  </a:cubicBezTo>
                  <a:cubicBezTo>
                    <a:pt x="48341" y="39782"/>
                    <a:pt x="48311" y="39716"/>
                    <a:pt x="48280" y="39656"/>
                  </a:cubicBezTo>
                  <a:lnTo>
                    <a:pt x="68646" y="13525"/>
                  </a:lnTo>
                  <a:cubicBezTo>
                    <a:pt x="65626" y="9469"/>
                    <a:pt x="62555" y="4716"/>
                    <a:pt x="59710"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1"/>
            <p:cNvSpPr/>
            <p:nvPr/>
          </p:nvSpPr>
          <p:spPr>
            <a:xfrm>
              <a:off x="0" y="7163653"/>
              <a:ext cx="804580" cy="1411304"/>
            </a:xfrm>
            <a:custGeom>
              <a:rect b="b" l="l" r="r" t="t"/>
              <a:pathLst>
                <a:path extrusionOk="0" h="52256" w="29791">
                  <a:moveTo>
                    <a:pt x="0" y="0"/>
                  </a:moveTo>
                  <a:lnTo>
                    <a:pt x="0" y="13903"/>
                  </a:lnTo>
                  <a:cubicBezTo>
                    <a:pt x="11001" y="42475"/>
                    <a:pt x="29456" y="52085"/>
                    <a:pt x="29791" y="52255"/>
                  </a:cubicBezTo>
                  <a:lnTo>
                    <a:pt x="29791" y="52255"/>
                  </a:lnTo>
                  <a:cubicBezTo>
                    <a:pt x="6495" y="33405"/>
                    <a:pt x="1386" y="4835"/>
                    <a:pt x="674"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1"/>
            <p:cNvSpPr/>
            <p:nvPr/>
          </p:nvSpPr>
          <p:spPr>
            <a:xfrm>
              <a:off x="4471307" y="7163653"/>
              <a:ext cx="1613023" cy="1828462"/>
            </a:xfrm>
            <a:custGeom>
              <a:rect b="b" l="l" r="r" t="t"/>
              <a:pathLst>
                <a:path extrusionOk="0" h="67702" w="59725">
                  <a:moveTo>
                    <a:pt x="52229" y="0"/>
                  </a:moveTo>
                  <a:cubicBezTo>
                    <a:pt x="39854" y="51743"/>
                    <a:pt x="1" y="67702"/>
                    <a:pt x="1" y="67702"/>
                  </a:cubicBezTo>
                  <a:cubicBezTo>
                    <a:pt x="51121" y="47721"/>
                    <a:pt x="59725" y="0"/>
                    <a:pt x="59725"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 name="Google Shape;280;p11"/>
          <p:cNvGrpSpPr/>
          <p:nvPr/>
        </p:nvGrpSpPr>
        <p:grpSpPr>
          <a:xfrm>
            <a:off x="4319" y="2276434"/>
            <a:ext cx="1988694" cy="2867096"/>
            <a:chOff x="4319" y="2276434"/>
            <a:chExt cx="1988694" cy="2867096"/>
          </a:xfrm>
        </p:grpSpPr>
        <p:sp>
          <p:nvSpPr>
            <p:cNvPr id="281" name="Google Shape;281;p11"/>
            <p:cNvSpPr/>
            <p:nvPr/>
          </p:nvSpPr>
          <p:spPr>
            <a:xfrm flipH="1">
              <a:off x="4319" y="2644358"/>
              <a:ext cx="184676" cy="2499172"/>
            </a:xfrm>
            <a:custGeom>
              <a:rect b="b" l="l" r="r" t="t"/>
              <a:pathLst>
                <a:path extrusionOk="0" h="68232" w="5042">
                  <a:moveTo>
                    <a:pt x="5042" y="0"/>
                  </a:moveTo>
                  <a:cubicBezTo>
                    <a:pt x="5042" y="0"/>
                    <a:pt x="4447" y="8151"/>
                    <a:pt x="2226" y="12823"/>
                  </a:cubicBezTo>
                  <a:cubicBezTo>
                    <a:pt x="0" y="17493"/>
                    <a:pt x="2000" y="23865"/>
                    <a:pt x="4002" y="26162"/>
                  </a:cubicBezTo>
                  <a:lnTo>
                    <a:pt x="4002" y="68232"/>
                  </a:lnTo>
                  <a:lnTo>
                    <a:pt x="5042" y="68232"/>
                  </a:lnTo>
                  <a:lnTo>
                    <a:pt x="5042" y="0"/>
                  </a:ln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1"/>
            <p:cNvSpPr/>
            <p:nvPr/>
          </p:nvSpPr>
          <p:spPr>
            <a:xfrm flipH="1">
              <a:off x="123798" y="4675027"/>
              <a:ext cx="494802" cy="328769"/>
            </a:xfrm>
            <a:custGeom>
              <a:rect b="b" l="l" r="r" t="t"/>
              <a:pathLst>
                <a:path extrusionOk="0" h="8976" w="13509">
                  <a:moveTo>
                    <a:pt x="13509" y="1"/>
                  </a:moveTo>
                  <a:lnTo>
                    <a:pt x="13509" y="1"/>
                  </a:lnTo>
                  <a:cubicBezTo>
                    <a:pt x="7171" y="6448"/>
                    <a:pt x="0" y="6838"/>
                    <a:pt x="0" y="6838"/>
                  </a:cubicBezTo>
                  <a:cubicBezTo>
                    <a:pt x="1733" y="8430"/>
                    <a:pt x="3433" y="8976"/>
                    <a:pt x="4948" y="8976"/>
                  </a:cubicBezTo>
                  <a:cubicBezTo>
                    <a:pt x="8246" y="8976"/>
                    <a:pt x="10673" y="6392"/>
                    <a:pt x="10673" y="6392"/>
                  </a:cubicBezTo>
                  <a:lnTo>
                    <a:pt x="10673" y="7950"/>
                  </a:lnTo>
                  <a:cubicBezTo>
                    <a:pt x="13508" y="4781"/>
                    <a:pt x="13509" y="1"/>
                    <a:pt x="1350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1"/>
            <p:cNvSpPr/>
            <p:nvPr/>
          </p:nvSpPr>
          <p:spPr>
            <a:xfrm flipH="1">
              <a:off x="123798" y="4550420"/>
              <a:ext cx="1062932" cy="527767"/>
            </a:xfrm>
            <a:custGeom>
              <a:rect b="b" l="l" r="r" t="t"/>
              <a:pathLst>
                <a:path extrusionOk="0" h="14409" w="29020">
                  <a:moveTo>
                    <a:pt x="19630" y="0"/>
                  </a:moveTo>
                  <a:cubicBezTo>
                    <a:pt x="8306" y="0"/>
                    <a:pt x="2262" y="5996"/>
                    <a:pt x="2262" y="5996"/>
                  </a:cubicBezTo>
                  <a:cubicBezTo>
                    <a:pt x="2633" y="6182"/>
                    <a:pt x="4078" y="7071"/>
                    <a:pt x="2633" y="8516"/>
                  </a:cubicBezTo>
                  <a:cubicBezTo>
                    <a:pt x="1187" y="9962"/>
                    <a:pt x="1" y="12378"/>
                    <a:pt x="1" y="12378"/>
                  </a:cubicBezTo>
                  <a:cubicBezTo>
                    <a:pt x="2019" y="11139"/>
                    <a:pt x="3409" y="10566"/>
                    <a:pt x="4227" y="10566"/>
                  </a:cubicBezTo>
                  <a:cubicBezTo>
                    <a:pt x="4896" y="10566"/>
                    <a:pt x="5182" y="10950"/>
                    <a:pt x="5116" y="11667"/>
                  </a:cubicBezTo>
                  <a:cubicBezTo>
                    <a:pt x="4967" y="13259"/>
                    <a:pt x="5450" y="14409"/>
                    <a:pt x="5450" y="14409"/>
                  </a:cubicBezTo>
                  <a:cubicBezTo>
                    <a:pt x="16789" y="2402"/>
                    <a:pt x="29020" y="1290"/>
                    <a:pt x="29020" y="1290"/>
                  </a:cubicBezTo>
                  <a:cubicBezTo>
                    <a:pt x="25572" y="369"/>
                    <a:pt x="22439" y="0"/>
                    <a:pt x="19630"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1"/>
            <p:cNvSpPr/>
            <p:nvPr/>
          </p:nvSpPr>
          <p:spPr>
            <a:xfrm flipH="1">
              <a:off x="123798" y="3660993"/>
              <a:ext cx="413415" cy="853899"/>
            </a:xfrm>
            <a:custGeom>
              <a:rect b="b" l="l" r="r" t="t"/>
              <a:pathLst>
                <a:path extrusionOk="0" h="23313" w="11287">
                  <a:moveTo>
                    <a:pt x="1" y="0"/>
                  </a:moveTo>
                  <a:lnTo>
                    <a:pt x="1" y="0"/>
                  </a:lnTo>
                  <a:cubicBezTo>
                    <a:pt x="1" y="1"/>
                    <a:pt x="1391" y="2447"/>
                    <a:pt x="2225" y="13620"/>
                  </a:cubicBezTo>
                  <a:cubicBezTo>
                    <a:pt x="2878" y="22361"/>
                    <a:pt x="8054" y="23312"/>
                    <a:pt x="10277" y="23312"/>
                  </a:cubicBezTo>
                  <a:cubicBezTo>
                    <a:pt x="10896" y="23312"/>
                    <a:pt x="11287" y="23239"/>
                    <a:pt x="11287" y="23239"/>
                  </a:cubicBezTo>
                  <a:lnTo>
                    <a:pt x="11287" y="23237"/>
                  </a:lnTo>
                  <a:cubicBezTo>
                    <a:pt x="9323" y="21014"/>
                    <a:pt x="9248" y="19718"/>
                    <a:pt x="8321" y="10341"/>
                  </a:cubicBezTo>
                  <a:cubicBezTo>
                    <a:pt x="7395" y="964"/>
                    <a:pt x="1" y="0"/>
                    <a:pt x="1"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1"/>
            <p:cNvSpPr/>
            <p:nvPr/>
          </p:nvSpPr>
          <p:spPr>
            <a:xfrm flipH="1">
              <a:off x="36259" y="2314966"/>
              <a:ext cx="619006" cy="1358260"/>
            </a:xfrm>
            <a:custGeom>
              <a:rect b="b" l="l" r="r" t="t"/>
              <a:pathLst>
                <a:path extrusionOk="0" h="37083" w="16900">
                  <a:moveTo>
                    <a:pt x="7549" y="1"/>
                  </a:moveTo>
                  <a:cubicBezTo>
                    <a:pt x="2148" y="1"/>
                    <a:pt x="213" y="8630"/>
                    <a:pt x="1" y="11179"/>
                  </a:cubicBezTo>
                  <a:cubicBezTo>
                    <a:pt x="1" y="11179"/>
                    <a:pt x="1794" y="8776"/>
                    <a:pt x="4510" y="8776"/>
                  </a:cubicBezTo>
                  <a:cubicBezTo>
                    <a:pt x="5275" y="8776"/>
                    <a:pt x="6113" y="8966"/>
                    <a:pt x="7006" y="9455"/>
                  </a:cubicBezTo>
                  <a:cubicBezTo>
                    <a:pt x="11063" y="11678"/>
                    <a:pt x="8192" y="21684"/>
                    <a:pt x="7349" y="27189"/>
                  </a:cubicBezTo>
                  <a:cubicBezTo>
                    <a:pt x="6505" y="32692"/>
                    <a:pt x="10007" y="35749"/>
                    <a:pt x="14510" y="37083"/>
                  </a:cubicBezTo>
                  <a:cubicBezTo>
                    <a:pt x="14510" y="37083"/>
                    <a:pt x="9423" y="30523"/>
                    <a:pt x="13342" y="20683"/>
                  </a:cubicBezTo>
                  <a:cubicBezTo>
                    <a:pt x="16900" y="11289"/>
                    <a:pt x="14342" y="949"/>
                    <a:pt x="8339" y="61"/>
                  </a:cubicBezTo>
                  <a:cubicBezTo>
                    <a:pt x="8068" y="20"/>
                    <a:pt x="7805" y="1"/>
                    <a:pt x="754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1"/>
            <p:cNvSpPr/>
            <p:nvPr/>
          </p:nvSpPr>
          <p:spPr>
            <a:xfrm flipH="1">
              <a:off x="731926" y="2660584"/>
              <a:ext cx="426272" cy="563881"/>
            </a:xfrm>
            <a:custGeom>
              <a:rect b="b" l="l" r="r" t="t"/>
              <a:pathLst>
                <a:path extrusionOk="0" h="15395" w="11638">
                  <a:moveTo>
                    <a:pt x="7858" y="1"/>
                  </a:moveTo>
                  <a:lnTo>
                    <a:pt x="7858" y="1"/>
                  </a:lnTo>
                  <a:cubicBezTo>
                    <a:pt x="10822" y="13194"/>
                    <a:pt x="0" y="14602"/>
                    <a:pt x="0" y="14602"/>
                  </a:cubicBezTo>
                  <a:cubicBezTo>
                    <a:pt x="905" y="14952"/>
                    <a:pt x="2581" y="15395"/>
                    <a:pt x="4342" y="15395"/>
                  </a:cubicBezTo>
                  <a:cubicBezTo>
                    <a:pt x="7054" y="15395"/>
                    <a:pt x="9971" y="14347"/>
                    <a:pt x="10600" y="10303"/>
                  </a:cubicBezTo>
                  <a:cubicBezTo>
                    <a:pt x="11638" y="3632"/>
                    <a:pt x="7858" y="1"/>
                    <a:pt x="7858"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1"/>
            <p:cNvSpPr/>
            <p:nvPr/>
          </p:nvSpPr>
          <p:spPr>
            <a:xfrm flipH="1">
              <a:off x="921950" y="3545616"/>
              <a:ext cx="1071063" cy="693690"/>
            </a:xfrm>
            <a:custGeom>
              <a:rect b="b" l="l" r="r" t="t"/>
              <a:pathLst>
                <a:path extrusionOk="0" h="18939" w="29242">
                  <a:moveTo>
                    <a:pt x="10415" y="0"/>
                  </a:moveTo>
                  <a:cubicBezTo>
                    <a:pt x="11378" y="1038"/>
                    <a:pt x="11303" y="2446"/>
                    <a:pt x="11303" y="2446"/>
                  </a:cubicBezTo>
                  <a:cubicBezTo>
                    <a:pt x="9684" y="2106"/>
                    <a:pt x="8115" y="1982"/>
                    <a:pt x="6689" y="1982"/>
                  </a:cubicBezTo>
                  <a:cubicBezTo>
                    <a:pt x="2826" y="1982"/>
                    <a:pt x="1" y="2891"/>
                    <a:pt x="1" y="2891"/>
                  </a:cubicBezTo>
                  <a:cubicBezTo>
                    <a:pt x="3595" y="3855"/>
                    <a:pt x="5115" y="6042"/>
                    <a:pt x="5115" y="6042"/>
                  </a:cubicBezTo>
                  <a:cubicBezTo>
                    <a:pt x="1778" y="6820"/>
                    <a:pt x="1" y="10045"/>
                    <a:pt x="1" y="10045"/>
                  </a:cubicBezTo>
                  <a:cubicBezTo>
                    <a:pt x="1952" y="9843"/>
                    <a:pt x="3790" y="9751"/>
                    <a:pt x="5520" y="9751"/>
                  </a:cubicBezTo>
                  <a:cubicBezTo>
                    <a:pt x="22810" y="9751"/>
                    <a:pt x="29242" y="18939"/>
                    <a:pt x="29242" y="18939"/>
                  </a:cubicBezTo>
                  <a:cubicBezTo>
                    <a:pt x="27388" y="595"/>
                    <a:pt x="10416" y="0"/>
                    <a:pt x="10415"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1"/>
            <p:cNvSpPr/>
            <p:nvPr/>
          </p:nvSpPr>
          <p:spPr>
            <a:xfrm flipH="1">
              <a:off x="712953" y="2276434"/>
              <a:ext cx="1255630" cy="2321236"/>
            </a:xfrm>
            <a:custGeom>
              <a:rect b="b" l="l" r="r" t="t"/>
              <a:pathLst>
                <a:path extrusionOk="0" h="63374" w="34281">
                  <a:moveTo>
                    <a:pt x="15566" y="0"/>
                  </a:moveTo>
                  <a:cubicBezTo>
                    <a:pt x="15565" y="1"/>
                    <a:pt x="11258" y="1162"/>
                    <a:pt x="10777" y="7328"/>
                  </a:cubicBezTo>
                  <a:cubicBezTo>
                    <a:pt x="9277" y="8683"/>
                    <a:pt x="8561" y="10044"/>
                    <a:pt x="8561" y="10044"/>
                  </a:cubicBezTo>
                  <a:cubicBezTo>
                    <a:pt x="6894" y="8413"/>
                    <a:pt x="6337" y="5559"/>
                    <a:pt x="6337" y="5559"/>
                  </a:cubicBezTo>
                  <a:cubicBezTo>
                    <a:pt x="2557" y="11230"/>
                    <a:pt x="5782" y="18186"/>
                    <a:pt x="5782" y="18186"/>
                  </a:cubicBezTo>
                  <a:cubicBezTo>
                    <a:pt x="2669" y="18137"/>
                    <a:pt x="1112" y="16899"/>
                    <a:pt x="1111" y="16899"/>
                  </a:cubicBezTo>
                  <a:lnTo>
                    <a:pt x="1111" y="16899"/>
                  </a:lnTo>
                  <a:cubicBezTo>
                    <a:pt x="1" y="24683"/>
                    <a:pt x="7227" y="29463"/>
                    <a:pt x="13008" y="31242"/>
                  </a:cubicBezTo>
                  <a:cubicBezTo>
                    <a:pt x="18789" y="33021"/>
                    <a:pt x="30242" y="35244"/>
                    <a:pt x="31798" y="45918"/>
                  </a:cubicBezTo>
                  <a:cubicBezTo>
                    <a:pt x="33355" y="56591"/>
                    <a:pt x="23347" y="63374"/>
                    <a:pt x="23347" y="63374"/>
                  </a:cubicBezTo>
                  <a:cubicBezTo>
                    <a:pt x="25980" y="61779"/>
                    <a:pt x="34281" y="57999"/>
                    <a:pt x="34281" y="46511"/>
                  </a:cubicBezTo>
                  <a:cubicBezTo>
                    <a:pt x="34281" y="35022"/>
                    <a:pt x="16399" y="25906"/>
                    <a:pt x="13064" y="22792"/>
                  </a:cubicBezTo>
                  <a:cubicBezTo>
                    <a:pt x="9729" y="19679"/>
                    <a:pt x="8561" y="12564"/>
                    <a:pt x="13453" y="9840"/>
                  </a:cubicBezTo>
                  <a:cubicBezTo>
                    <a:pt x="15005" y="8977"/>
                    <a:pt x="16427" y="8610"/>
                    <a:pt x="17700" y="8610"/>
                  </a:cubicBezTo>
                  <a:cubicBezTo>
                    <a:pt x="20441" y="8610"/>
                    <a:pt x="22487" y="10309"/>
                    <a:pt x="23627" y="12396"/>
                  </a:cubicBezTo>
                  <a:cubicBezTo>
                    <a:pt x="25294" y="15455"/>
                    <a:pt x="23737" y="19012"/>
                    <a:pt x="20847" y="19289"/>
                  </a:cubicBezTo>
                  <a:cubicBezTo>
                    <a:pt x="20706" y="19303"/>
                    <a:pt x="20571" y="19309"/>
                    <a:pt x="20442" y="19309"/>
                  </a:cubicBezTo>
                  <a:cubicBezTo>
                    <a:pt x="17924" y="19309"/>
                    <a:pt x="17623" y="16844"/>
                    <a:pt x="17622" y="16843"/>
                  </a:cubicBezTo>
                  <a:lnTo>
                    <a:pt x="17622" y="16843"/>
                  </a:lnTo>
                  <a:cubicBezTo>
                    <a:pt x="15843" y="17734"/>
                    <a:pt x="15232" y="22570"/>
                    <a:pt x="19234" y="23293"/>
                  </a:cubicBezTo>
                  <a:cubicBezTo>
                    <a:pt x="19590" y="23357"/>
                    <a:pt x="19939" y="23387"/>
                    <a:pt x="20278" y="23387"/>
                  </a:cubicBezTo>
                  <a:cubicBezTo>
                    <a:pt x="23753" y="23387"/>
                    <a:pt x="26298" y="20248"/>
                    <a:pt x="26906" y="18678"/>
                  </a:cubicBezTo>
                  <a:cubicBezTo>
                    <a:pt x="27573" y="16955"/>
                    <a:pt x="29093" y="7301"/>
                    <a:pt x="20717" y="5077"/>
                  </a:cubicBezTo>
                  <a:cubicBezTo>
                    <a:pt x="19597" y="4780"/>
                    <a:pt x="18559" y="4651"/>
                    <a:pt x="17602" y="4651"/>
                  </a:cubicBezTo>
                  <a:cubicBezTo>
                    <a:pt x="16575" y="4651"/>
                    <a:pt x="15640" y="4799"/>
                    <a:pt x="14794" y="5047"/>
                  </a:cubicBezTo>
                  <a:cubicBezTo>
                    <a:pt x="14701" y="3921"/>
                    <a:pt x="14694" y="1859"/>
                    <a:pt x="15566"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 name="Google Shape;289;p11"/>
          <p:cNvGrpSpPr/>
          <p:nvPr/>
        </p:nvGrpSpPr>
        <p:grpSpPr>
          <a:xfrm>
            <a:off x="3732650" y="4205935"/>
            <a:ext cx="5394100" cy="937619"/>
            <a:chOff x="3750115" y="4205935"/>
            <a:chExt cx="5394100" cy="937619"/>
          </a:xfrm>
        </p:grpSpPr>
        <p:sp>
          <p:nvSpPr>
            <p:cNvPr id="290" name="Google Shape;290;p11"/>
            <p:cNvSpPr/>
            <p:nvPr/>
          </p:nvSpPr>
          <p:spPr>
            <a:xfrm flipH="1">
              <a:off x="3750115" y="4205935"/>
              <a:ext cx="5394100" cy="937619"/>
            </a:xfrm>
            <a:custGeom>
              <a:rect b="b" l="l" r="r" t="t"/>
              <a:pathLst>
                <a:path extrusionOk="0" h="34717" w="199726">
                  <a:moveTo>
                    <a:pt x="66991" y="1"/>
                  </a:moveTo>
                  <a:cubicBezTo>
                    <a:pt x="48314" y="1"/>
                    <a:pt x="24765" y="1621"/>
                    <a:pt x="0" y="7369"/>
                  </a:cubicBezTo>
                  <a:lnTo>
                    <a:pt x="0" y="34717"/>
                  </a:lnTo>
                  <a:lnTo>
                    <a:pt x="199726" y="34717"/>
                  </a:lnTo>
                  <a:cubicBezTo>
                    <a:pt x="184130" y="26162"/>
                    <a:pt x="168689" y="19763"/>
                    <a:pt x="155015" y="15029"/>
                  </a:cubicBezTo>
                  <a:cubicBezTo>
                    <a:pt x="147516" y="12430"/>
                    <a:pt x="140552" y="10336"/>
                    <a:pt x="134382" y="8660"/>
                  </a:cubicBezTo>
                  <a:cubicBezTo>
                    <a:pt x="134129" y="8591"/>
                    <a:pt x="133875" y="8523"/>
                    <a:pt x="133623" y="8454"/>
                  </a:cubicBezTo>
                  <a:cubicBezTo>
                    <a:pt x="128257" y="7007"/>
                    <a:pt x="123511" y="5888"/>
                    <a:pt x="119577" y="5034"/>
                  </a:cubicBezTo>
                  <a:cubicBezTo>
                    <a:pt x="117957" y="4684"/>
                    <a:pt x="116476" y="4379"/>
                    <a:pt x="115142" y="4112"/>
                  </a:cubicBezTo>
                  <a:cubicBezTo>
                    <a:pt x="110023" y="3100"/>
                    <a:pt x="107109" y="2704"/>
                    <a:pt x="107109" y="2704"/>
                  </a:cubicBezTo>
                  <a:cubicBezTo>
                    <a:pt x="107109" y="2704"/>
                    <a:pt x="106126" y="2536"/>
                    <a:pt x="104279" y="2287"/>
                  </a:cubicBezTo>
                  <a:cubicBezTo>
                    <a:pt x="98679" y="1529"/>
                    <a:pt x="85133" y="1"/>
                    <a:pt x="66991" y="1"/>
                  </a:cubicBezTo>
                  <a:close/>
                </a:path>
              </a:pathLst>
            </a:custGeom>
            <a:solidFill>
              <a:srgbClr val="350309">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1"/>
            <p:cNvSpPr/>
            <p:nvPr/>
          </p:nvSpPr>
          <p:spPr>
            <a:xfrm flipH="1">
              <a:off x="6416214" y="4420591"/>
              <a:ext cx="1446738" cy="296650"/>
            </a:xfrm>
            <a:custGeom>
              <a:rect b="b" l="l" r="r" t="t"/>
              <a:pathLst>
                <a:path extrusionOk="0" h="10984" w="53568">
                  <a:moveTo>
                    <a:pt x="19740" y="761"/>
                  </a:moveTo>
                  <a:cubicBezTo>
                    <a:pt x="22081" y="761"/>
                    <a:pt x="24528" y="827"/>
                    <a:pt x="27027" y="963"/>
                  </a:cubicBezTo>
                  <a:cubicBezTo>
                    <a:pt x="42253" y="1784"/>
                    <a:pt x="52737" y="4743"/>
                    <a:pt x="52622" y="6886"/>
                  </a:cubicBezTo>
                  <a:cubicBezTo>
                    <a:pt x="52576" y="7715"/>
                    <a:pt x="50573" y="8861"/>
                    <a:pt x="45085" y="9586"/>
                  </a:cubicBezTo>
                  <a:cubicBezTo>
                    <a:pt x="41887" y="10008"/>
                    <a:pt x="38027" y="10223"/>
                    <a:pt x="33826" y="10223"/>
                  </a:cubicBezTo>
                  <a:cubicBezTo>
                    <a:pt x="31485" y="10223"/>
                    <a:pt x="29037" y="10156"/>
                    <a:pt x="26539" y="10021"/>
                  </a:cubicBezTo>
                  <a:cubicBezTo>
                    <a:pt x="11313" y="9200"/>
                    <a:pt x="830" y="6241"/>
                    <a:pt x="947" y="4098"/>
                  </a:cubicBezTo>
                  <a:cubicBezTo>
                    <a:pt x="991" y="3268"/>
                    <a:pt x="2993" y="2122"/>
                    <a:pt x="8481" y="1398"/>
                  </a:cubicBezTo>
                  <a:cubicBezTo>
                    <a:pt x="11679" y="976"/>
                    <a:pt x="15538" y="761"/>
                    <a:pt x="19740" y="761"/>
                  </a:cubicBezTo>
                  <a:close/>
                  <a:moveTo>
                    <a:pt x="19735" y="0"/>
                  </a:moveTo>
                  <a:cubicBezTo>
                    <a:pt x="15502" y="0"/>
                    <a:pt x="11609" y="217"/>
                    <a:pt x="8381" y="643"/>
                  </a:cubicBezTo>
                  <a:cubicBezTo>
                    <a:pt x="3027" y="1351"/>
                    <a:pt x="268" y="2498"/>
                    <a:pt x="185" y="4057"/>
                  </a:cubicBezTo>
                  <a:cubicBezTo>
                    <a:pt x="0" y="7494"/>
                    <a:pt x="13603" y="10087"/>
                    <a:pt x="26499" y="10783"/>
                  </a:cubicBezTo>
                  <a:cubicBezTo>
                    <a:pt x="29009" y="10916"/>
                    <a:pt x="31469" y="10984"/>
                    <a:pt x="33823" y="10984"/>
                  </a:cubicBezTo>
                  <a:cubicBezTo>
                    <a:pt x="38060" y="10984"/>
                    <a:pt x="41955" y="10767"/>
                    <a:pt x="45185" y="10341"/>
                  </a:cubicBezTo>
                  <a:cubicBezTo>
                    <a:pt x="50539" y="9635"/>
                    <a:pt x="53299" y="8486"/>
                    <a:pt x="53382" y="6926"/>
                  </a:cubicBezTo>
                  <a:cubicBezTo>
                    <a:pt x="53568" y="3492"/>
                    <a:pt x="39963" y="899"/>
                    <a:pt x="27069" y="203"/>
                  </a:cubicBezTo>
                  <a:cubicBezTo>
                    <a:pt x="24556" y="67"/>
                    <a:pt x="22093" y="0"/>
                    <a:pt x="197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1"/>
            <p:cNvSpPr/>
            <p:nvPr/>
          </p:nvSpPr>
          <p:spPr>
            <a:xfrm flipH="1">
              <a:off x="4384440" y="4520869"/>
              <a:ext cx="4759775" cy="622685"/>
            </a:xfrm>
            <a:custGeom>
              <a:rect b="b" l="l" r="r" t="t"/>
              <a:pathLst>
                <a:path extrusionOk="0" h="23056" w="176239">
                  <a:moveTo>
                    <a:pt x="55363" y="1"/>
                  </a:moveTo>
                  <a:cubicBezTo>
                    <a:pt x="31172" y="1"/>
                    <a:pt x="10414" y="2396"/>
                    <a:pt x="0" y="4102"/>
                  </a:cubicBezTo>
                  <a:lnTo>
                    <a:pt x="0" y="4876"/>
                  </a:lnTo>
                  <a:cubicBezTo>
                    <a:pt x="10357" y="3170"/>
                    <a:pt x="31200" y="764"/>
                    <a:pt x="55488" y="764"/>
                  </a:cubicBezTo>
                  <a:cubicBezTo>
                    <a:pt x="55855" y="764"/>
                    <a:pt x="56222" y="765"/>
                    <a:pt x="56591" y="766"/>
                  </a:cubicBezTo>
                  <a:cubicBezTo>
                    <a:pt x="77139" y="835"/>
                    <a:pt x="97098" y="2565"/>
                    <a:pt x="115912" y="5908"/>
                  </a:cubicBezTo>
                  <a:cubicBezTo>
                    <a:pt x="136907" y="9641"/>
                    <a:pt x="156520" y="15401"/>
                    <a:pt x="174322" y="23056"/>
                  </a:cubicBezTo>
                  <a:lnTo>
                    <a:pt x="176238" y="23056"/>
                  </a:lnTo>
                  <a:cubicBezTo>
                    <a:pt x="157952" y="15024"/>
                    <a:pt x="137726" y="9009"/>
                    <a:pt x="116034" y="5155"/>
                  </a:cubicBezTo>
                  <a:cubicBezTo>
                    <a:pt x="97175" y="1807"/>
                    <a:pt x="77170" y="73"/>
                    <a:pt x="56575" y="4"/>
                  </a:cubicBezTo>
                  <a:cubicBezTo>
                    <a:pt x="56171" y="1"/>
                    <a:pt x="55768" y="1"/>
                    <a:pt x="553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 name="Google Shape;293;p11"/>
          <p:cNvSpPr txBox="1"/>
          <p:nvPr>
            <p:ph hasCustomPrompt="1" type="title"/>
          </p:nvPr>
        </p:nvSpPr>
        <p:spPr>
          <a:xfrm>
            <a:off x="720000" y="1230875"/>
            <a:ext cx="5278800" cy="15111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10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94" name="Google Shape;294;p11"/>
          <p:cNvSpPr txBox="1"/>
          <p:nvPr>
            <p:ph idx="1" type="subTitle"/>
          </p:nvPr>
        </p:nvSpPr>
        <p:spPr>
          <a:xfrm>
            <a:off x="720000" y="2919575"/>
            <a:ext cx="5278800" cy="42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95" name="Google Shape;295;p11"/>
          <p:cNvSpPr txBox="1"/>
          <p:nvPr>
            <p:ph idx="2" type="subTitle"/>
          </p:nvPr>
        </p:nvSpPr>
        <p:spPr>
          <a:xfrm>
            <a:off x="2745150" y="3639759"/>
            <a:ext cx="1228500" cy="409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400"/>
              <a:buNone/>
              <a:defRPr sz="1600">
                <a:solidFill>
                  <a:schemeClr val="accent1"/>
                </a:solidFill>
                <a:latin typeface="Candal"/>
                <a:ea typeface="Candal"/>
                <a:cs typeface="Candal"/>
                <a:sym typeface="Canda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1"/>
        </a:solidFill>
      </p:bgPr>
    </p:bg>
    <p:spTree>
      <p:nvGrpSpPr>
        <p:cNvPr id="296" name="Shape 29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
    <p:spTree>
      <p:nvGrpSpPr>
        <p:cNvPr id="297" name="Shape 297"/>
        <p:cNvGrpSpPr/>
        <p:nvPr/>
      </p:nvGrpSpPr>
      <p:grpSpPr>
        <a:xfrm>
          <a:off x="0" y="0"/>
          <a:ext cx="0" cy="0"/>
          <a:chOff x="0" y="0"/>
          <a:chExt cx="0" cy="0"/>
        </a:xfrm>
      </p:grpSpPr>
      <p:sp>
        <p:nvSpPr>
          <p:cNvPr id="298" name="Google Shape;298;p13"/>
          <p:cNvSpPr/>
          <p:nvPr/>
        </p:nvSpPr>
        <p:spPr>
          <a:xfrm>
            <a:off x="7987" y="0"/>
            <a:ext cx="9118778" cy="5143551"/>
          </a:xfrm>
          <a:custGeom>
            <a:rect b="b" l="l" r="r" t="t"/>
            <a:pathLst>
              <a:path extrusionOk="0" h="190449" w="285676">
                <a:moveTo>
                  <a:pt x="278293" y="0"/>
                </a:moveTo>
                <a:cubicBezTo>
                  <a:pt x="253581" y="36010"/>
                  <a:pt x="212115" y="75463"/>
                  <a:pt x="144939" y="89945"/>
                </a:cubicBezTo>
                <a:cubicBezTo>
                  <a:pt x="128678" y="93430"/>
                  <a:pt x="113187" y="94963"/>
                  <a:pt x="98518" y="94963"/>
                </a:cubicBezTo>
                <a:cubicBezTo>
                  <a:pt x="60794" y="94963"/>
                  <a:pt x="28502" y="84825"/>
                  <a:pt x="2495" y="71685"/>
                </a:cubicBezTo>
                <a:cubicBezTo>
                  <a:pt x="1657" y="71262"/>
                  <a:pt x="823" y="70835"/>
                  <a:pt x="0" y="70405"/>
                </a:cubicBezTo>
                <a:lnTo>
                  <a:pt x="0" y="190449"/>
                </a:lnTo>
                <a:lnTo>
                  <a:pt x="285676" y="190449"/>
                </a:lnTo>
                <a:lnTo>
                  <a:pt x="285676" y="0"/>
                </a:ln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13"/>
          <p:cNvGrpSpPr/>
          <p:nvPr/>
        </p:nvGrpSpPr>
        <p:grpSpPr>
          <a:xfrm>
            <a:off x="1690423" y="9"/>
            <a:ext cx="5152211" cy="1806726"/>
            <a:chOff x="0" y="7163653"/>
            <a:chExt cx="6084331" cy="2133593"/>
          </a:xfrm>
        </p:grpSpPr>
        <p:sp>
          <p:nvSpPr>
            <p:cNvPr id="300" name="Google Shape;300;p13"/>
            <p:cNvSpPr/>
            <p:nvPr/>
          </p:nvSpPr>
          <p:spPr>
            <a:xfrm>
              <a:off x="551601" y="7163653"/>
              <a:ext cx="4726231" cy="2133593"/>
            </a:xfrm>
            <a:custGeom>
              <a:rect b="b" l="l" r="r" t="t"/>
              <a:pathLst>
                <a:path extrusionOk="0" h="79000" w="174997">
                  <a:moveTo>
                    <a:pt x="90613" y="13234"/>
                  </a:moveTo>
                  <a:cubicBezTo>
                    <a:pt x="89572" y="13234"/>
                    <a:pt x="88531" y="13236"/>
                    <a:pt x="87490" y="13244"/>
                  </a:cubicBezTo>
                  <a:lnTo>
                    <a:pt x="78115" y="13305"/>
                  </a:lnTo>
                  <a:cubicBezTo>
                    <a:pt x="74980" y="13342"/>
                    <a:pt x="71845" y="13393"/>
                    <a:pt x="68646" y="13525"/>
                  </a:cubicBezTo>
                  <a:cubicBezTo>
                    <a:pt x="71686" y="14576"/>
                    <a:pt x="74834" y="15155"/>
                    <a:pt x="77990" y="15563"/>
                  </a:cubicBezTo>
                  <a:cubicBezTo>
                    <a:pt x="81029" y="15938"/>
                    <a:pt x="84088" y="16133"/>
                    <a:pt x="87153" y="16133"/>
                  </a:cubicBezTo>
                  <a:cubicBezTo>
                    <a:pt x="87269" y="16133"/>
                    <a:pt x="87384" y="16133"/>
                    <a:pt x="87500" y="16132"/>
                  </a:cubicBezTo>
                  <a:cubicBezTo>
                    <a:pt x="90677" y="16112"/>
                    <a:pt x="93858" y="15937"/>
                    <a:pt x="97011" y="15511"/>
                  </a:cubicBezTo>
                  <a:cubicBezTo>
                    <a:pt x="100162" y="15106"/>
                    <a:pt x="103293" y="14478"/>
                    <a:pt x="106350" y="13525"/>
                  </a:cubicBezTo>
                  <a:lnTo>
                    <a:pt x="106350" y="13525"/>
                  </a:lnTo>
                  <a:cubicBezTo>
                    <a:pt x="106350" y="13525"/>
                    <a:pt x="106350" y="13525"/>
                    <a:pt x="106350" y="13525"/>
                  </a:cubicBezTo>
                  <a:cubicBezTo>
                    <a:pt x="103148" y="13286"/>
                    <a:pt x="100009" y="13293"/>
                    <a:pt x="96871" y="13244"/>
                  </a:cubicBezTo>
                  <a:cubicBezTo>
                    <a:pt x="94781" y="13244"/>
                    <a:pt x="92696" y="13234"/>
                    <a:pt x="90613" y="13234"/>
                  </a:cubicBezTo>
                  <a:close/>
                  <a:moveTo>
                    <a:pt x="9766" y="0"/>
                  </a:moveTo>
                  <a:cubicBezTo>
                    <a:pt x="9717" y="9149"/>
                    <a:pt x="10967" y="16559"/>
                    <a:pt x="11617" y="19788"/>
                  </a:cubicBezTo>
                  <a:lnTo>
                    <a:pt x="10291" y="20606"/>
                  </a:lnTo>
                  <a:cubicBezTo>
                    <a:pt x="9054" y="21346"/>
                    <a:pt x="7854" y="22141"/>
                    <a:pt x="6589" y="22842"/>
                  </a:cubicBezTo>
                  <a:cubicBezTo>
                    <a:pt x="6278" y="23018"/>
                    <a:pt x="6010" y="23272"/>
                    <a:pt x="5733" y="23512"/>
                  </a:cubicBezTo>
                  <a:lnTo>
                    <a:pt x="4906" y="24225"/>
                  </a:lnTo>
                  <a:lnTo>
                    <a:pt x="3249" y="25661"/>
                  </a:lnTo>
                  <a:cubicBezTo>
                    <a:pt x="2792" y="26068"/>
                    <a:pt x="2332" y="26480"/>
                    <a:pt x="1875" y="26896"/>
                  </a:cubicBezTo>
                  <a:cubicBezTo>
                    <a:pt x="1242" y="27463"/>
                    <a:pt x="617" y="28034"/>
                    <a:pt x="1" y="28625"/>
                  </a:cubicBezTo>
                  <a:cubicBezTo>
                    <a:pt x="796" y="28344"/>
                    <a:pt x="1585" y="28049"/>
                    <a:pt x="2369" y="27744"/>
                  </a:cubicBezTo>
                  <a:cubicBezTo>
                    <a:pt x="2948" y="27524"/>
                    <a:pt x="3530" y="27292"/>
                    <a:pt x="4109" y="27067"/>
                  </a:cubicBezTo>
                  <a:lnTo>
                    <a:pt x="6141" y="26236"/>
                  </a:lnTo>
                  <a:lnTo>
                    <a:pt x="7153" y="25818"/>
                  </a:lnTo>
                  <a:cubicBezTo>
                    <a:pt x="7488" y="25677"/>
                    <a:pt x="7838" y="25562"/>
                    <a:pt x="8140" y="25358"/>
                  </a:cubicBezTo>
                  <a:cubicBezTo>
                    <a:pt x="9331" y="24545"/>
                    <a:pt x="10582" y="23832"/>
                    <a:pt x="11804" y="23064"/>
                  </a:cubicBezTo>
                  <a:lnTo>
                    <a:pt x="12935" y="22366"/>
                  </a:lnTo>
                  <a:cubicBezTo>
                    <a:pt x="27139" y="34810"/>
                    <a:pt x="41575" y="39785"/>
                    <a:pt x="45743" y="41034"/>
                  </a:cubicBezTo>
                  <a:cubicBezTo>
                    <a:pt x="45768" y="41085"/>
                    <a:pt x="45792" y="41129"/>
                    <a:pt x="45810" y="41171"/>
                  </a:cubicBezTo>
                  <a:cubicBezTo>
                    <a:pt x="46154" y="41847"/>
                    <a:pt x="46538" y="42493"/>
                    <a:pt x="46907" y="43145"/>
                  </a:cubicBezTo>
                  <a:cubicBezTo>
                    <a:pt x="47696" y="44416"/>
                    <a:pt x="48436" y="45723"/>
                    <a:pt x="49365" y="46896"/>
                  </a:cubicBezTo>
                  <a:cubicBezTo>
                    <a:pt x="50279" y="48078"/>
                    <a:pt x="51276" y="49190"/>
                    <a:pt x="52290" y="50278"/>
                  </a:cubicBezTo>
                  <a:lnTo>
                    <a:pt x="53844" y="51871"/>
                  </a:lnTo>
                  <a:lnTo>
                    <a:pt x="55466" y="53391"/>
                  </a:lnTo>
                  <a:cubicBezTo>
                    <a:pt x="57683" y="55357"/>
                    <a:pt x="60002" y="57192"/>
                    <a:pt x="62494" y="58751"/>
                  </a:cubicBezTo>
                  <a:cubicBezTo>
                    <a:pt x="63618" y="59531"/>
                    <a:pt x="64825" y="60179"/>
                    <a:pt x="66013" y="60848"/>
                  </a:cubicBezTo>
                  <a:cubicBezTo>
                    <a:pt x="63271" y="64674"/>
                    <a:pt x="58110" y="68250"/>
                    <a:pt x="54058" y="70695"/>
                  </a:cubicBezTo>
                  <a:cubicBezTo>
                    <a:pt x="53037" y="71313"/>
                    <a:pt x="52087" y="71853"/>
                    <a:pt x="51264" y="72315"/>
                  </a:cubicBezTo>
                  <a:cubicBezTo>
                    <a:pt x="51551" y="72425"/>
                    <a:pt x="51840" y="72531"/>
                    <a:pt x="52133" y="72645"/>
                  </a:cubicBezTo>
                  <a:cubicBezTo>
                    <a:pt x="52544" y="72797"/>
                    <a:pt x="52964" y="72949"/>
                    <a:pt x="53382" y="73102"/>
                  </a:cubicBezTo>
                  <a:cubicBezTo>
                    <a:pt x="53741" y="73229"/>
                    <a:pt x="54095" y="73357"/>
                    <a:pt x="54457" y="73476"/>
                  </a:cubicBezTo>
                  <a:cubicBezTo>
                    <a:pt x="54740" y="73574"/>
                    <a:pt x="55024" y="73674"/>
                    <a:pt x="55310" y="73769"/>
                  </a:cubicBezTo>
                  <a:cubicBezTo>
                    <a:pt x="58411" y="74808"/>
                    <a:pt x="61584" y="75707"/>
                    <a:pt x="64813" y="76443"/>
                  </a:cubicBezTo>
                  <a:cubicBezTo>
                    <a:pt x="65167" y="76526"/>
                    <a:pt x="65526" y="76608"/>
                    <a:pt x="65880" y="76684"/>
                  </a:cubicBezTo>
                  <a:cubicBezTo>
                    <a:pt x="66288" y="76775"/>
                    <a:pt x="66699" y="76858"/>
                    <a:pt x="67114" y="76946"/>
                  </a:cubicBezTo>
                  <a:cubicBezTo>
                    <a:pt x="67522" y="77029"/>
                    <a:pt x="67933" y="77110"/>
                    <a:pt x="68348" y="77190"/>
                  </a:cubicBezTo>
                  <a:cubicBezTo>
                    <a:pt x="68764" y="77269"/>
                    <a:pt x="69176" y="77346"/>
                    <a:pt x="69590" y="77418"/>
                  </a:cubicBezTo>
                  <a:cubicBezTo>
                    <a:pt x="70005" y="77491"/>
                    <a:pt x="70425" y="77562"/>
                    <a:pt x="70840" y="77632"/>
                  </a:cubicBezTo>
                  <a:cubicBezTo>
                    <a:pt x="71684" y="77772"/>
                    <a:pt x="72534" y="77906"/>
                    <a:pt x="73387" y="78019"/>
                  </a:cubicBezTo>
                  <a:cubicBezTo>
                    <a:pt x="74124" y="78123"/>
                    <a:pt x="74858" y="78217"/>
                    <a:pt x="75601" y="78305"/>
                  </a:cubicBezTo>
                  <a:cubicBezTo>
                    <a:pt x="76409" y="78400"/>
                    <a:pt x="77220" y="78485"/>
                    <a:pt x="78030" y="78561"/>
                  </a:cubicBezTo>
                  <a:cubicBezTo>
                    <a:pt x="78405" y="78598"/>
                    <a:pt x="78777" y="78625"/>
                    <a:pt x="79154" y="78656"/>
                  </a:cubicBezTo>
                  <a:cubicBezTo>
                    <a:pt x="79178" y="78659"/>
                    <a:pt x="79203" y="78668"/>
                    <a:pt x="79231" y="78668"/>
                  </a:cubicBezTo>
                  <a:cubicBezTo>
                    <a:pt x="79554" y="78690"/>
                    <a:pt x="79882" y="78717"/>
                    <a:pt x="80209" y="78740"/>
                  </a:cubicBezTo>
                  <a:cubicBezTo>
                    <a:pt x="80541" y="78762"/>
                    <a:pt x="80869" y="78786"/>
                    <a:pt x="81199" y="78808"/>
                  </a:cubicBezTo>
                  <a:cubicBezTo>
                    <a:pt x="81497" y="78823"/>
                    <a:pt x="81798" y="78842"/>
                    <a:pt x="82098" y="78854"/>
                  </a:cubicBezTo>
                  <a:cubicBezTo>
                    <a:pt x="82350" y="78869"/>
                    <a:pt x="82609" y="78884"/>
                    <a:pt x="82860" y="78891"/>
                  </a:cubicBezTo>
                  <a:cubicBezTo>
                    <a:pt x="83215" y="78906"/>
                    <a:pt x="83569" y="78927"/>
                    <a:pt x="83923" y="78933"/>
                  </a:cubicBezTo>
                  <a:cubicBezTo>
                    <a:pt x="84243" y="78949"/>
                    <a:pt x="84563" y="78957"/>
                    <a:pt x="84888" y="78964"/>
                  </a:cubicBezTo>
                  <a:cubicBezTo>
                    <a:pt x="85223" y="78972"/>
                    <a:pt x="85553" y="78984"/>
                    <a:pt x="85893" y="78988"/>
                  </a:cubicBezTo>
                  <a:cubicBezTo>
                    <a:pt x="86426" y="78994"/>
                    <a:pt x="86960" y="78999"/>
                    <a:pt x="87500" y="78999"/>
                  </a:cubicBezTo>
                  <a:cubicBezTo>
                    <a:pt x="100268" y="78999"/>
                    <a:pt x="112487" y="76633"/>
                    <a:pt x="123732" y="72313"/>
                  </a:cubicBezTo>
                  <a:cubicBezTo>
                    <a:pt x="122906" y="71853"/>
                    <a:pt x="121944" y="71313"/>
                    <a:pt x="120917" y="70707"/>
                  </a:cubicBezTo>
                  <a:cubicBezTo>
                    <a:pt x="116845" y="68288"/>
                    <a:pt x="111638" y="64802"/>
                    <a:pt x="108903" y="60975"/>
                  </a:cubicBezTo>
                  <a:cubicBezTo>
                    <a:pt x="110161" y="60262"/>
                    <a:pt x="111447" y="59592"/>
                    <a:pt x="112639" y="58757"/>
                  </a:cubicBezTo>
                  <a:cubicBezTo>
                    <a:pt x="113248" y="58355"/>
                    <a:pt x="113873" y="57969"/>
                    <a:pt x="114472" y="57542"/>
                  </a:cubicBezTo>
                  <a:lnTo>
                    <a:pt x="116239" y="56232"/>
                  </a:lnTo>
                  <a:cubicBezTo>
                    <a:pt x="116845" y="55805"/>
                    <a:pt x="117397" y="55326"/>
                    <a:pt x="117961" y="54845"/>
                  </a:cubicBezTo>
                  <a:cubicBezTo>
                    <a:pt x="118516" y="54366"/>
                    <a:pt x="119110" y="53916"/>
                    <a:pt x="119633" y="53398"/>
                  </a:cubicBezTo>
                  <a:cubicBezTo>
                    <a:pt x="121831" y="51426"/>
                    <a:pt x="123845" y="49236"/>
                    <a:pt x="125697" y="46896"/>
                  </a:cubicBezTo>
                  <a:cubicBezTo>
                    <a:pt x="126623" y="45723"/>
                    <a:pt x="127354" y="44416"/>
                    <a:pt x="128131" y="43142"/>
                  </a:cubicBezTo>
                  <a:cubicBezTo>
                    <a:pt x="128493" y="42490"/>
                    <a:pt x="128874" y="41842"/>
                    <a:pt x="129209" y="41165"/>
                  </a:cubicBezTo>
                  <a:cubicBezTo>
                    <a:pt x="129231" y="41122"/>
                    <a:pt x="129255" y="41073"/>
                    <a:pt x="129274" y="41031"/>
                  </a:cubicBezTo>
                  <a:cubicBezTo>
                    <a:pt x="133479" y="39766"/>
                    <a:pt x="147884" y="34788"/>
                    <a:pt x="162061" y="22366"/>
                  </a:cubicBezTo>
                  <a:lnTo>
                    <a:pt x="163193" y="23064"/>
                  </a:lnTo>
                  <a:cubicBezTo>
                    <a:pt x="164415" y="23832"/>
                    <a:pt x="165668" y="24545"/>
                    <a:pt x="166856" y="25356"/>
                  </a:cubicBezTo>
                  <a:cubicBezTo>
                    <a:pt x="167158" y="25562"/>
                    <a:pt x="167508" y="25676"/>
                    <a:pt x="167843" y="25818"/>
                  </a:cubicBezTo>
                  <a:lnTo>
                    <a:pt x="168857" y="26236"/>
                  </a:lnTo>
                  <a:lnTo>
                    <a:pt x="170887" y="27067"/>
                  </a:lnTo>
                  <a:cubicBezTo>
                    <a:pt x="171466" y="27292"/>
                    <a:pt x="172048" y="27524"/>
                    <a:pt x="172632" y="27748"/>
                  </a:cubicBezTo>
                  <a:cubicBezTo>
                    <a:pt x="173416" y="28049"/>
                    <a:pt x="174201" y="28342"/>
                    <a:pt x="174997" y="28625"/>
                  </a:cubicBezTo>
                  <a:cubicBezTo>
                    <a:pt x="174384" y="28039"/>
                    <a:pt x="173756" y="27467"/>
                    <a:pt x="173126" y="26900"/>
                  </a:cubicBezTo>
                  <a:cubicBezTo>
                    <a:pt x="172669" y="26485"/>
                    <a:pt x="172209" y="26068"/>
                    <a:pt x="171747" y="25662"/>
                  </a:cubicBezTo>
                  <a:lnTo>
                    <a:pt x="170091" y="24225"/>
                  </a:lnTo>
                  <a:lnTo>
                    <a:pt x="169263" y="23512"/>
                  </a:lnTo>
                  <a:cubicBezTo>
                    <a:pt x="168986" y="23274"/>
                    <a:pt x="168720" y="23018"/>
                    <a:pt x="168407" y="22842"/>
                  </a:cubicBezTo>
                  <a:cubicBezTo>
                    <a:pt x="167146" y="22141"/>
                    <a:pt x="165942" y="21346"/>
                    <a:pt x="164705" y="20606"/>
                  </a:cubicBezTo>
                  <a:lnTo>
                    <a:pt x="163379" y="19788"/>
                  </a:lnTo>
                  <a:cubicBezTo>
                    <a:pt x="164031" y="16559"/>
                    <a:pt x="165280" y="9149"/>
                    <a:pt x="165230" y="0"/>
                  </a:cubicBezTo>
                  <a:lnTo>
                    <a:pt x="115286" y="0"/>
                  </a:lnTo>
                  <a:cubicBezTo>
                    <a:pt x="112441" y="4716"/>
                    <a:pt x="109372" y="9469"/>
                    <a:pt x="106350" y="13525"/>
                  </a:cubicBezTo>
                  <a:lnTo>
                    <a:pt x="126729" y="39666"/>
                  </a:lnTo>
                  <a:cubicBezTo>
                    <a:pt x="126699" y="39732"/>
                    <a:pt x="126672" y="39793"/>
                    <a:pt x="126638" y="39854"/>
                  </a:cubicBezTo>
                  <a:cubicBezTo>
                    <a:pt x="126333" y="40470"/>
                    <a:pt x="125974" y="41080"/>
                    <a:pt x="125633" y="41689"/>
                  </a:cubicBezTo>
                  <a:cubicBezTo>
                    <a:pt x="124928" y="42896"/>
                    <a:pt x="124109" y="44041"/>
                    <a:pt x="123335" y="45214"/>
                  </a:cubicBezTo>
                  <a:cubicBezTo>
                    <a:pt x="121800" y="47575"/>
                    <a:pt x="120112" y="49867"/>
                    <a:pt x="118198" y="51969"/>
                  </a:cubicBezTo>
                  <a:cubicBezTo>
                    <a:pt x="116270" y="54057"/>
                    <a:pt x="114256" y="56107"/>
                    <a:pt x="112008" y="57897"/>
                  </a:cubicBezTo>
                  <a:cubicBezTo>
                    <a:pt x="110926" y="58845"/>
                    <a:pt x="109738" y="59656"/>
                    <a:pt x="108583" y="60528"/>
                  </a:cubicBezTo>
                  <a:cubicBezTo>
                    <a:pt x="108583" y="60528"/>
                    <a:pt x="103415" y="63062"/>
                    <a:pt x="87325" y="63236"/>
                  </a:cubicBezTo>
                  <a:cubicBezTo>
                    <a:pt x="71241" y="63062"/>
                    <a:pt x="66354" y="60369"/>
                    <a:pt x="66354" y="60369"/>
                  </a:cubicBezTo>
                  <a:cubicBezTo>
                    <a:pt x="65264" y="59553"/>
                    <a:pt x="64151" y="58781"/>
                    <a:pt x="63127" y="57886"/>
                  </a:cubicBezTo>
                  <a:cubicBezTo>
                    <a:pt x="60873" y="56095"/>
                    <a:pt x="58841" y="54046"/>
                    <a:pt x="56906" y="51954"/>
                  </a:cubicBezTo>
                  <a:cubicBezTo>
                    <a:pt x="54975" y="49852"/>
                    <a:pt x="53274" y="47555"/>
                    <a:pt x="51723" y="45202"/>
                  </a:cubicBezTo>
                  <a:cubicBezTo>
                    <a:pt x="50938" y="44024"/>
                    <a:pt x="50112" y="42886"/>
                    <a:pt x="49396" y="41677"/>
                  </a:cubicBezTo>
                  <a:cubicBezTo>
                    <a:pt x="49049" y="41065"/>
                    <a:pt x="48686" y="40459"/>
                    <a:pt x="48375" y="39839"/>
                  </a:cubicBezTo>
                  <a:cubicBezTo>
                    <a:pt x="48341" y="39782"/>
                    <a:pt x="48311" y="39716"/>
                    <a:pt x="48280" y="39656"/>
                  </a:cubicBezTo>
                  <a:lnTo>
                    <a:pt x="68646" y="13525"/>
                  </a:lnTo>
                  <a:cubicBezTo>
                    <a:pt x="65626" y="9469"/>
                    <a:pt x="62555" y="4716"/>
                    <a:pt x="59710"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3"/>
            <p:cNvSpPr/>
            <p:nvPr/>
          </p:nvSpPr>
          <p:spPr>
            <a:xfrm>
              <a:off x="0" y="7163653"/>
              <a:ext cx="804580" cy="1411304"/>
            </a:xfrm>
            <a:custGeom>
              <a:rect b="b" l="l" r="r" t="t"/>
              <a:pathLst>
                <a:path extrusionOk="0" h="52256" w="29791">
                  <a:moveTo>
                    <a:pt x="0" y="0"/>
                  </a:moveTo>
                  <a:lnTo>
                    <a:pt x="0" y="13903"/>
                  </a:lnTo>
                  <a:cubicBezTo>
                    <a:pt x="11001" y="42475"/>
                    <a:pt x="29456" y="52085"/>
                    <a:pt x="29791" y="52255"/>
                  </a:cubicBezTo>
                  <a:lnTo>
                    <a:pt x="29791" y="52255"/>
                  </a:lnTo>
                  <a:cubicBezTo>
                    <a:pt x="6495" y="33405"/>
                    <a:pt x="1386" y="4835"/>
                    <a:pt x="674"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3"/>
            <p:cNvSpPr/>
            <p:nvPr/>
          </p:nvSpPr>
          <p:spPr>
            <a:xfrm>
              <a:off x="4471307" y="7163653"/>
              <a:ext cx="1613023" cy="1828462"/>
            </a:xfrm>
            <a:custGeom>
              <a:rect b="b" l="l" r="r" t="t"/>
              <a:pathLst>
                <a:path extrusionOk="0" h="67702" w="59725">
                  <a:moveTo>
                    <a:pt x="52229" y="0"/>
                  </a:moveTo>
                  <a:cubicBezTo>
                    <a:pt x="39854" y="51743"/>
                    <a:pt x="1" y="67702"/>
                    <a:pt x="1" y="67702"/>
                  </a:cubicBezTo>
                  <a:cubicBezTo>
                    <a:pt x="51121" y="47721"/>
                    <a:pt x="59725" y="0"/>
                    <a:pt x="59725"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 name="Google Shape;303;p13"/>
          <p:cNvGrpSpPr/>
          <p:nvPr/>
        </p:nvGrpSpPr>
        <p:grpSpPr>
          <a:xfrm>
            <a:off x="3732650" y="4205935"/>
            <a:ext cx="5394100" cy="937619"/>
            <a:chOff x="3750115" y="4205935"/>
            <a:chExt cx="5394100" cy="937619"/>
          </a:xfrm>
        </p:grpSpPr>
        <p:sp>
          <p:nvSpPr>
            <p:cNvPr id="304" name="Google Shape;304;p13"/>
            <p:cNvSpPr/>
            <p:nvPr/>
          </p:nvSpPr>
          <p:spPr>
            <a:xfrm flipH="1">
              <a:off x="3750115" y="4205935"/>
              <a:ext cx="5394100" cy="937619"/>
            </a:xfrm>
            <a:custGeom>
              <a:rect b="b" l="l" r="r" t="t"/>
              <a:pathLst>
                <a:path extrusionOk="0" h="34717" w="199726">
                  <a:moveTo>
                    <a:pt x="66991" y="1"/>
                  </a:moveTo>
                  <a:cubicBezTo>
                    <a:pt x="48314" y="1"/>
                    <a:pt x="24765" y="1621"/>
                    <a:pt x="0" y="7369"/>
                  </a:cubicBezTo>
                  <a:lnTo>
                    <a:pt x="0" y="34717"/>
                  </a:lnTo>
                  <a:lnTo>
                    <a:pt x="199726" y="34717"/>
                  </a:lnTo>
                  <a:cubicBezTo>
                    <a:pt x="184130" y="26162"/>
                    <a:pt x="168689" y="19763"/>
                    <a:pt x="155015" y="15029"/>
                  </a:cubicBezTo>
                  <a:cubicBezTo>
                    <a:pt x="147516" y="12430"/>
                    <a:pt x="140552" y="10336"/>
                    <a:pt x="134382" y="8660"/>
                  </a:cubicBezTo>
                  <a:cubicBezTo>
                    <a:pt x="134129" y="8591"/>
                    <a:pt x="133875" y="8523"/>
                    <a:pt x="133623" y="8454"/>
                  </a:cubicBezTo>
                  <a:cubicBezTo>
                    <a:pt x="128257" y="7007"/>
                    <a:pt x="123511" y="5888"/>
                    <a:pt x="119577" y="5034"/>
                  </a:cubicBezTo>
                  <a:cubicBezTo>
                    <a:pt x="117957" y="4684"/>
                    <a:pt x="116476" y="4379"/>
                    <a:pt x="115142" y="4112"/>
                  </a:cubicBezTo>
                  <a:cubicBezTo>
                    <a:pt x="110023" y="3100"/>
                    <a:pt x="107109" y="2704"/>
                    <a:pt x="107109" y="2704"/>
                  </a:cubicBezTo>
                  <a:cubicBezTo>
                    <a:pt x="107109" y="2704"/>
                    <a:pt x="106126" y="2536"/>
                    <a:pt x="104279" y="2287"/>
                  </a:cubicBezTo>
                  <a:cubicBezTo>
                    <a:pt x="98679" y="1529"/>
                    <a:pt x="85133" y="1"/>
                    <a:pt x="66991"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3"/>
            <p:cNvSpPr/>
            <p:nvPr/>
          </p:nvSpPr>
          <p:spPr>
            <a:xfrm flipH="1">
              <a:off x="6416214" y="4420591"/>
              <a:ext cx="1446738" cy="296650"/>
            </a:xfrm>
            <a:custGeom>
              <a:rect b="b" l="l" r="r" t="t"/>
              <a:pathLst>
                <a:path extrusionOk="0" h="10984" w="53568">
                  <a:moveTo>
                    <a:pt x="19740" y="761"/>
                  </a:moveTo>
                  <a:cubicBezTo>
                    <a:pt x="22081" y="761"/>
                    <a:pt x="24528" y="827"/>
                    <a:pt x="27027" y="963"/>
                  </a:cubicBezTo>
                  <a:cubicBezTo>
                    <a:pt x="42253" y="1784"/>
                    <a:pt x="52737" y="4743"/>
                    <a:pt x="52622" y="6886"/>
                  </a:cubicBezTo>
                  <a:cubicBezTo>
                    <a:pt x="52576" y="7715"/>
                    <a:pt x="50573" y="8861"/>
                    <a:pt x="45085" y="9586"/>
                  </a:cubicBezTo>
                  <a:cubicBezTo>
                    <a:pt x="41887" y="10008"/>
                    <a:pt x="38027" y="10223"/>
                    <a:pt x="33826" y="10223"/>
                  </a:cubicBezTo>
                  <a:cubicBezTo>
                    <a:pt x="31485" y="10223"/>
                    <a:pt x="29037" y="10156"/>
                    <a:pt x="26539" y="10021"/>
                  </a:cubicBezTo>
                  <a:cubicBezTo>
                    <a:pt x="11313" y="9200"/>
                    <a:pt x="830" y="6241"/>
                    <a:pt x="947" y="4098"/>
                  </a:cubicBezTo>
                  <a:cubicBezTo>
                    <a:pt x="991" y="3268"/>
                    <a:pt x="2993" y="2122"/>
                    <a:pt x="8481" y="1398"/>
                  </a:cubicBezTo>
                  <a:cubicBezTo>
                    <a:pt x="11679" y="976"/>
                    <a:pt x="15538" y="761"/>
                    <a:pt x="19740" y="761"/>
                  </a:cubicBezTo>
                  <a:close/>
                  <a:moveTo>
                    <a:pt x="19735" y="0"/>
                  </a:moveTo>
                  <a:cubicBezTo>
                    <a:pt x="15502" y="0"/>
                    <a:pt x="11609" y="217"/>
                    <a:pt x="8381" y="643"/>
                  </a:cubicBezTo>
                  <a:cubicBezTo>
                    <a:pt x="3027" y="1351"/>
                    <a:pt x="268" y="2498"/>
                    <a:pt x="185" y="4057"/>
                  </a:cubicBezTo>
                  <a:cubicBezTo>
                    <a:pt x="0" y="7494"/>
                    <a:pt x="13603" y="10087"/>
                    <a:pt x="26499" y="10783"/>
                  </a:cubicBezTo>
                  <a:cubicBezTo>
                    <a:pt x="29009" y="10916"/>
                    <a:pt x="31469" y="10984"/>
                    <a:pt x="33823" y="10984"/>
                  </a:cubicBezTo>
                  <a:cubicBezTo>
                    <a:pt x="38060" y="10984"/>
                    <a:pt x="41955" y="10767"/>
                    <a:pt x="45185" y="10341"/>
                  </a:cubicBezTo>
                  <a:cubicBezTo>
                    <a:pt x="50539" y="9635"/>
                    <a:pt x="53299" y="8486"/>
                    <a:pt x="53382" y="6926"/>
                  </a:cubicBezTo>
                  <a:cubicBezTo>
                    <a:pt x="53568" y="3492"/>
                    <a:pt x="39963" y="899"/>
                    <a:pt x="27069" y="203"/>
                  </a:cubicBezTo>
                  <a:cubicBezTo>
                    <a:pt x="24556" y="67"/>
                    <a:pt x="22093" y="0"/>
                    <a:pt x="19735"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3"/>
            <p:cNvSpPr/>
            <p:nvPr/>
          </p:nvSpPr>
          <p:spPr>
            <a:xfrm flipH="1">
              <a:off x="4384440" y="4520869"/>
              <a:ext cx="4759775" cy="622685"/>
            </a:xfrm>
            <a:custGeom>
              <a:rect b="b" l="l" r="r" t="t"/>
              <a:pathLst>
                <a:path extrusionOk="0" h="23056" w="176239">
                  <a:moveTo>
                    <a:pt x="55363" y="1"/>
                  </a:moveTo>
                  <a:cubicBezTo>
                    <a:pt x="31172" y="1"/>
                    <a:pt x="10414" y="2396"/>
                    <a:pt x="0" y="4102"/>
                  </a:cubicBezTo>
                  <a:lnTo>
                    <a:pt x="0" y="4876"/>
                  </a:lnTo>
                  <a:cubicBezTo>
                    <a:pt x="10357" y="3170"/>
                    <a:pt x="31200" y="764"/>
                    <a:pt x="55488" y="764"/>
                  </a:cubicBezTo>
                  <a:cubicBezTo>
                    <a:pt x="55855" y="764"/>
                    <a:pt x="56222" y="765"/>
                    <a:pt x="56591" y="766"/>
                  </a:cubicBezTo>
                  <a:cubicBezTo>
                    <a:pt x="77139" y="835"/>
                    <a:pt x="97098" y="2565"/>
                    <a:pt x="115912" y="5908"/>
                  </a:cubicBezTo>
                  <a:cubicBezTo>
                    <a:pt x="136907" y="9641"/>
                    <a:pt x="156520" y="15401"/>
                    <a:pt x="174322" y="23056"/>
                  </a:cubicBezTo>
                  <a:lnTo>
                    <a:pt x="176238" y="23056"/>
                  </a:lnTo>
                  <a:cubicBezTo>
                    <a:pt x="157952" y="15024"/>
                    <a:pt x="137726" y="9009"/>
                    <a:pt x="116034" y="5155"/>
                  </a:cubicBezTo>
                  <a:cubicBezTo>
                    <a:pt x="97175" y="1807"/>
                    <a:pt x="77170" y="73"/>
                    <a:pt x="56575" y="4"/>
                  </a:cubicBezTo>
                  <a:cubicBezTo>
                    <a:pt x="56171" y="1"/>
                    <a:pt x="55768" y="1"/>
                    <a:pt x="55363" y="1"/>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13"/>
          <p:cNvSpPr txBox="1"/>
          <p:nvPr>
            <p:ph type="title"/>
          </p:nvPr>
        </p:nvSpPr>
        <p:spPr>
          <a:xfrm>
            <a:off x="720000" y="331645"/>
            <a:ext cx="77040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08" name="Google Shape;308;p13"/>
          <p:cNvGrpSpPr/>
          <p:nvPr/>
        </p:nvGrpSpPr>
        <p:grpSpPr>
          <a:xfrm>
            <a:off x="4320" y="2314966"/>
            <a:ext cx="1683894" cy="2828559"/>
            <a:chOff x="4320" y="2314966"/>
            <a:chExt cx="1683894" cy="2828559"/>
          </a:xfrm>
        </p:grpSpPr>
        <p:sp>
          <p:nvSpPr>
            <p:cNvPr id="309" name="Google Shape;309;p13"/>
            <p:cNvSpPr/>
            <p:nvPr/>
          </p:nvSpPr>
          <p:spPr>
            <a:xfrm flipH="1">
              <a:off x="4320" y="2644358"/>
              <a:ext cx="184676" cy="2499168"/>
            </a:xfrm>
            <a:custGeom>
              <a:rect b="b" l="l" r="r" t="t"/>
              <a:pathLst>
                <a:path extrusionOk="0" h="68232" w="5042">
                  <a:moveTo>
                    <a:pt x="5042" y="0"/>
                  </a:moveTo>
                  <a:cubicBezTo>
                    <a:pt x="5042" y="0"/>
                    <a:pt x="4447" y="8151"/>
                    <a:pt x="2226" y="12823"/>
                  </a:cubicBezTo>
                  <a:cubicBezTo>
                    <a:pt x="0" y="17493"/>
                    <a:pt x="2000" y="23865"/>
                    <a:pt x="4002" y="26162"/>
                  </a:cubicBezTo>
                  <a:lnTo>
                    <a:pt x="4002" y="68232"/>
                  </a:lnTo>
                  <a:lnTo>
                    <a:pt x="5042" y="68232"/>
                  </a:lnTo>
                  <a:lnTo>
                    <a:pt x="5042" y="0"/>
                  </a:ln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3"/>
            <p:cNvSpPr/>
            <p:nvPr/>
          </p:nvSpPr>
          <p:spPr>
            <a:xfrm flipH="1">
              <a:off x="123799" y="4675027"/>
              <a:ext cx="494801" cy="328768"/>
            </a:xfrm>
            <a:custGeom>
              <a:rect b="b" l="l" r="r" t="t"/>
              <a:pathLst>
                <a:path extrusionOk="0" h="8976" w="13509">
                  <a:moveTo>
                    <a:pt x="13509" y="1"/>
                  </a:moveTo>
                  <a:lnTo>
                    <a:pt x="13509" y="1"/>
                  </a:lnTo>
                  <a:cubicBezTo>
                    <a:pt x="7171" y="6448"/>
                    <a:pt x="0" y="6838"/>
                    <a:pt x="0" y="6838"/>
                  </a:cubicBezTo>
                  <a:cubicBezTo>
                    <a:pt x="1733" y="8430"/>
                    <a:pt x="3433" y="8976"/>
                    <a:pt x="4948" y="8976"/>
                  </a:cubicBezTo>
                  <a:cubicBezTo>
                    <a:pt x="8246" y="8976"/>
                    <a:pt x="10673" y="6392"/>
                    <a:pt x="10673" y="6392"/>
                  </a:cubicBezTo>
                  <a:lnTo>
                    <a:pt x="10673" y="7950"/>
                  </a:lnTo>
                  <a:cubicBezTo>
                    <a:pt x="13508" y="4781"/>
                    <a:pt x="13509" y="1"/>
                    <a:pt x="1350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3"/>
            <p:cNvSpPr/>
            <p:nvPr/>
          </p:nvSpPr>
          <p:spPr>
            <a:xfrm flipH="1">
              <a:off x="123800" y="4550420"/>
              <a:ext cx="1062930" cy="527766"/>
            </a:xfrm>
            <a:custGeom>
              <a:rect b="b" l="l" r="r" t="t"/>
              <a:pathLst>
                <a:path extrusionOk="0" h="14409" w="29020">
                  <a:moveTo>
                    <a:pt x="19630" y="0"/>
                  </a:moveTo>
                  <a:cubicBezTo>
                    <a:pt x="8306" y="0"/>
                    <a:pt x="2262" y="5996"/>
                    <a:pt x="2262" y="5996"/>
                  </a:cubicBezTo>
                  <a:cubicBezTo>
                    <a:pt x="2633" y="6182"/>
                    <a:pt x="4078" y="7071"/>
                    <a:pt x="2633" y="8516"/>
                  </a:cubicBezTo>
                  <a:cubicBezTo>
                    <a:pt x="1187" y="9962"/>
                    <a:pt x="1" y="12378"/>
                    <a:pt x="1" y="12378"/>
                  </a:cubicBezTo>
                  <a:cubicBezTo>
                    <a:pt x="2019" y="11139"/>
                    <a:pt x="3409" y="10566"/>
                    <a:pt x="4227" y="10566"/>
                  </a:cubicBezTo>
                  <a:cubicBezTo>
                    <a:pt x="4896" y="10566"/>
                    <a:pt x="5182" y="10950"/>
                    <a:pt x="5116" y="11667"/>
                  </a:cubicBezTo>
                  <a:cubicBezTo>
                    <a:pt x="4967" y="13259"/>
                    <a:pt x="5450" y="14409"/>
                    <a:pt x="5450" y="14409"/>
                  </a:cubicBezTo>
                  <a:cubicBezTo>
                    <a:pt x="16789" y="2402"/>
                    <a:pt x="29020" y="1290"/>
                    <a:pt x="29020" y="1290"/>
                  </a:cubicBezTo>
                  <a:cubicBezTo>
                    <a:pt x="25572" y="369"/>
                    <a:pt x="22439" y="0"/>
                    <a:pt x="19630"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3"/>
            <p:cNvSpPr/>
            <p:nvPr/>
          </p:nvSpPr>
          <p:spPr>
            <a:xfrm flipH="1">
              <a:off x="123799" y="3660993"/>
              <a:ext cx="413415" cy="853897"/>
            </a:xfrm>
            <a:custGeom>
              <a:rect b="b" l="l" r="r" t="t"/>
              <a:pathLst>
                <a:path extrusionOk="0" h="23313" w="11287">
                  <a:moveTo>
                    <a:pt x="1" y="0"/>
                  </a:moveTo>
                  <a:lnTo>
                    <a:pt x="1" y="0"/>
                  </a:lnTo>
                  <a:cubicBezTo>
                    <a:pt x="1" y="1"/>
                    <a:pt x="1391" y="2447"/>
                    <a:pt x="2225" y="13620"/>
                  </a:cubicBezTo>
                  <a:cubicBezTo>
                    <a:pt x="2878" y="22361"/>
                    <a:pt x="8054" y="23312"/>
                    <a:pt x="10277" y="23312"/>
                  </a:cubicBezTo>
                  <a:cubicBezTo>
                    <a:pt x="10896" y="23312"/>
                    <a:pt x="11287" y="23239"/>
                    <a:pt x="11287" y="23239"/>
                  </a:cubicBezTo>
                  <a:lnTo>
                    <a:pt x="11287" y="23237"/>
                  </a:lnTo>
                  <a:cubicBezTo>
                    <a:pt x="9323" y="21014"/>
                    <a:pt x="9248" y="19718"/>
                    <a:pt x="8321" y="10341"/>
                  </a:cubicBezTo>
                  <a:cubicBezTo>
                    <a:pt x="7395" y="964"/>
                    <a:pt x="1" y="0"/>
                    <a:pt x="1"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3"/>
            <p:cNvSpPr/>
            <p:nvPr/>
          </p:nvSpPr>
          <p:spPr>
            <a:xfrm flipH="1">
              <a:off x="36260" y="2314966"/>
              <a:ext cx="619005" cy="1358258"/>
            </a:xfrm>
            <a:custGeom>
              <a:rect b="b" l="l" r="r" t="t"/>
              <a:pathLst>
                <a:path extrusionOk="0" h="37083" w="16900">
                  <a:moveTo>
                    <a:pt x="7549" y="1"/>
                  </a:moveTo>
                  <a:cubicBezTo>
                    <a:pt x="2148" y="1"/>
                    <a:pt x="213" y="8630"/>
                    <a:pt x="1" y="11179"/>
                  </a:cubicBezTo>
                  <a:cubicBezTo>
                    <a:pt x="1" y="11179"/>
                    <a:pt x="1794" y="8776"/>
                    <a:pt x="4510" y="8776"/>
                  </a:cubicBezTo>
                  <a:cubicBezTo>
                    <a:pt x="5275" y="8776"/>
                    <a:pt x="6113" y="8966"/>
                    <a:pt x="7006" y="9455"/>
                  </a:cubicBezTo>
                  <a:cubicBezTo>
                    <a:pt x="11063" y="11678"/>
                    <a:pt x="8192" y="21684"/>
                    <a:pt x="7349" y="27189"/>
                  </a:cubicBezTo>
                  <a:cubicBezTo>
                    <a:pt x="6505" y="32692"/>
                    <a:pt x="10007" y="35749"/>
                    <a:pt x="14510" y="37083"/>
                  </a:cubicBezTo>
                  <a:cubicBezTo>
                    <a:pt x="14510" y="37083"/>
                    <a:pt x="9423" y="30523"/>
                    <a:pt x="13342" y="20683"/>
                  </a:cubicBezTo>
                  <a:cubicBezTo>
                    <a:pt x="16900" y="11289"/>
                    <a:pt x="14342" y="949"/>
                    <a:pt x="8339" y="61"/>
                  </a:cubicBezTo>
                  <a:cubicBezTo>
                    <a:pt x="8068" y="20"/>
                    <a:pt x="7805" y="1"/>
                    <a:pt x="754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3"/>
            <p:cNvSpPr/>
            <p:nvPr/>
          </p:nvSpPr>
          <p:spPr>
            <a:xfrm flipH="1">
              <a:off x="617152" y="3698016"/>
              <a:ext cx="1071061" cy="693688"/>
            </a:xfrm>
            <a:custGeom>
              <a:rect b="b" l="l" r="r" t="t"/>
              <a:pathLst>
                <a:path extrusionOk="0" h="18939" w="29242">
                  <a:moveTo>
                    <a:pt x="10415" y="0"/>
                  </a:moveTo>
                  <a:cubicBezTo>
                    <a:pt x="11378" y="1038"/>
                    <a:pt x="11303" y="2446"/>
                    <a:pt x="11303" y="2446"/>
                  </a:cubicBezTo>
                  <a:cubicBezTo>
                    <a:pt x="9684" y="2106"/>
                    <a:pt x="8115" y="1982"/>
                    <a:pt x="6689" y="1982"/>
                  </a:cubicBezTo>
                  <a:cubicBezTo>
                    <a:pt x="2826" y="1982"/>
                    <a:pt x="1" y="2891"/>
                    <a:pt x="1" y="2891"/>
                  </a:cubicBezTo>
                  <a:cubicBezTo>
                    <a:pt x="3595" y="3855"/>
                    <a:pt x="5115" y="6042"/>
                    <a:pt x="5115" y="6042"/>
                  </a:cubicBezTo>
                  <a:cubicBezTo>
                    <a:pt x="1778" y="6820"/>
                    <a:pt x="1" y="10045"/>
                    <a:pt x="1" y="10045"/>
                  </a:cubicBezTo>
                  <a:cubicBezTo>
                    <a:pt x="1952" y="9843"/>
                    <a:pt x="3790" y="9751"/>
                    <a:pt x="5520" y="9751"/>
                  </a:cubicBezTo>
                  <a:cubicBezTo>
                    <a:pt x="22810" y="9751"/>
                    <a:pt x="29242" y="18939"/>
                    <a:pt x="29242" y="18939"/>
                  </a:cubicBezTo>
                  <a:cubicBezTo>
                    <a:pt x="27388" y="595"/>
                    <a:pt x="10416" y="0"/>
                    <a:pt x="10415"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315" name="Shape 315"/>
        <p:cNvGrpSpPr/>
        <p:nvPr/>
      </p:nvGrpSpPr>
      <p:grpSpPr>
        <a:xfrm>
          <a:off x="0" y="0"/>
          <a:ext cx="0" cy="0"/>
          <a:chOff x="0" y="0"/>
          <a:chExt cx="0" cy="0"/>
        </a:xfrm>
      </p:grpSpPr>
      <p:sp>
        <p:nvSpPr>
          <p:cNvPr id="316" name="Google Shape;316;p14"/>
          <p:cNvSpPr/>
          <p:nvPr/>
        </p:nvSpPr>
        <p:spPr>
          <a:xfrm>
            <a:off x="7987" y="0"/>
            <a:ext cx="9118778" cy="5143551"/>
          </a:xfrm>
          <a:custGeom>
            <a:rect b="b" l="l" r="r" t="t"/>
            <a:pathLst>
              <a:path extrusionOk="0" h="190449" w="285676">
                <a:moveTo>
                  <a:pt x="278293" y="0"/>
                </a:moveTo>
                <a:cubicBezTo>
                  <a:pt x="253581" y="36010"/>
                  <a:pt x="212115" y="75463"/>
                  <a:pt x="144939" y="89945"/>
                </a:cubicBezTo>
                <a:cubicBezTo>
                  <a:pt x="128678" y="93430"/>
                  <a:pt x="113187" y="94963"/>
                  <a:pt x="98518" y="94963"/>
                </a:cubicBezTo>
                <a:cubicBezTo>
                  <a:pt x="60794" y="94963"/>
                  <a:pt x="28502" y="84825"/>
                  <a:pt x="2495" y="71685"/>
                </a:cubicBezTo>
                <a:cubicBezTo>
                  <a:pt x="1657" y="71262"/>
                  <a:pt x="823" y="70835"/>
                  <a:pt x="0" y="70405"/>
                </a:cubicBezTo>
                <a:lnTo>
                  <a:pt x="0" y="190449"/>
                </a:lnTo>
                <a:lnTo>
                  <a:pt x="285676" y="190449"/>
                </a:lnTo>
                <a:lnTo>
                  <a:pt x="285676" y="0"/>
                </a:ln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 name="Google Shape;317;p14"/>
          <p:cNvGrpSpPr/>
          <p:nvPr/>
        </p:nvGrpSpPr>
        <p:grpSpPr>
          <a:xfrm>
            <a:off x="4320" y="2314966"/>
            <a:ext cx="1683894" cy="2828559"/>
            <a:chOff x="4320" y="2314966"/>
            <a:chExt cx="1683894" cy="2828559"/>
          </a:xfrm>
        </p:grpSpPr>
        <p:sp>
          <p:nvSpPr>
            <p:cNvPr id="318" name="Google Shape;318;p14"/>
            <p:cNvSpPr/>
            <p:nvPr/>
          </p:nvSpPr>
          <p:spPr>
            <a:xfrm flipH="1">
              <a:off x="4320" y="2644358"/>
              <a:ext cx="184676" cy="2499168"/>
            </a:xfrm>
            <a:custGeom>
              <a:rect b="b" l="l" r="r" t="t"/>
              <a:pathLst>
                <a:path extrusionOk="0" h="68232" w="5042">
                  <a:moveTo>
                    <a:pt x="5042" y="0"/>
                  </a:moveTo>
                  <a:cubicBezTo>
                    <a:pt x="5042" y="0"/>
                    <a:pt x="4447" y="8151"/>
                    <a:pt x="2226" y="12823"/>
                  </a:cubicBezTo>
                  <a:cubicBezTo>
                    <a:pt x="0" y="17493"/>
                    <a:pt x="2000" y="23865"/>
                    <a:pt x="4002" y="26162"/>
                  </a:cubicBezTo>
                  <a:lnTo>
                    <a:pt x="4002" y="68232"/>
                  </a:lnTo>
                  <a:lnTo>
                    <a:pt x="5042" y="68232"/>
                  </a:lnTo>
                  <a:lnTo>
                    <a:pt x="5042" y="0"/>
                  </a:ln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4"/>
            <p:cNvSpPr/>
            <p:nvPr/>
          </p:nvSpPr>
          <p:spPr>
            <a:xfrm flipH="1">
              <a:off x="123799" y="4675027"/>
              <a:ext cx="494801" cy="328768"/>
            </a:xfrm>
            <a:custGeom>
              <a:rect b="b" l="l" r="r" t="t"/>
              <a:pathLst>
                <a:path extrusionOk="0" h="8976" w="13509">
                  <a:moveTo>
                    <a:pt x="13509" y="1"/>
                  </a:moveTo>
                  <a:lnTo>
                    <a:pt x="13509" y="1"/>
                  </a:lnTo>
                  <a:cubicBezTo>
                    <a:pt x="7171" y="6448"/>
                    <a:pt x="0" y="6838"/>
                    <a:pt x="0" y="6838"/>
                  </a:cubicBezTo>
                  <a:cubicBezTo>
                    <a:pt x="1733" y="8430"/>
                    <a:pt x="3433" y="8976"/>
                    <a:pt x="4948" y="8976"/>
                  </a:cubicBezTo>
                  <a:cubicBezTo>
                    <a:pt x="8246" y="8976"/>
                    <a:pt x="10673" y="6392"/>
                    <a:pt x="10673" y="6392"/>
                  </a:cubicBezTo>
                  <a:lnTo>
                    <a:pt x="10673" y="7950"/>
                  </a:lnTo>
                  <a:cubicBezTo>
                    <a:pt x="13508" y="4781"/>
                    <a:pt x="13509" y="1"/>
                    <a:pt x="1350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4"/>
            <p:cNvSpPr/>
            <p:nvPr/>
          </p:nvSpPr>
          <p:spPr>
            <a:xfrm flipH="1">
              <a:off x="123800" y="4550420"/>
              <a:ext cx="1062930" cy="527766"/>
            </a:xfrm>
            <a:custGeom>
              <a:rect b="b" l="l" r="r" t="t"/>
              <a:pathLst>
                <a:path extrusionOk="0" h="14409" w="29020">
                  <a:moveTo>
                    <a:pt x="19630" y="0"/>
                  </a:moveTo>
                  <a:cubicBezTo>
                    <a:pt x="8306" y="0"/>
                    <a:pt x="2262" y="5996"/>
                    <a:pt x="2262" y="5996"/>
                  </a:cubicBezTo>
                  <a:cubicBezTo>
                    <a:pt x="2633" y="6182"/>
                    <a:pt x="4078" y="7071"/>
                    <a:pt x="2633" y="8516"/>
                  </a:cubicBezTo>
                  <a:cubicBezTo>
                    <a:pt x="1187" y="9962"/>
                    <a:pt x="1" y="12378"/>
                    <a:pt x="1" y="12378"/>
                  </a:cubicBezTo>
                  <a:cubicBezTo>
                    <a:pt x="2019" y="11139"/>
                    <a:pt x="3409" y="10566"/>
                    <a:pt x="4227" y="10566"/>
                  </a:cubicBezTo>
                  <a:cubicBezTo>
                    <a:pt x="4896" y="10566"/>
                    <a:pt x="5182" y="10950"/>
                    <a:pt x="5116" y="11667"/>
                  </a:cubicBezTo>
                  <a:cubicBezTo>
                    <a:pt x="4967" y="13259"/>
                    <a:pt x="5450" y="14409"/>
                    <a:pt x="5450" y="14409"/>
                  </a:cubicBezTo>
                  <a:cubicBezTo>
                    <a:pt x="16789" y="2402"/>
                    <a:pt x="29020" y="1290"/>
                    <a:pt x="29020" y="1290"/>
                  </a:cubicBezTo>
                  <a:cubicBezTo>
                    <a:pt x="25572" y="369"/>
                    <a:pt x="22439" y="0"/>
                    <a:pt x="19630"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4"/>
            <p:cNvSpPr/>
            <p:nvPr/>
          </p:nvSpPr>
          <p:spPr>
            <a:xfrm flipH="1">
              <a:off x="123799" y="3660993"/>
              <a:ext cx="413415" cy="853897"/>
            </a:xfrm>
            <a:custGeom>
              <a:rect b="b" l="l" r="r" t="t"/>
              <a:pathLst>
                <a:path extrusionOk="0" h="23313" w="11287">
                  <a:moveTo>
                    <a:pt x="1" y="0"/>
                  </a:moveTo>
                  <a:lnTo>
                    <a:pt x="1" y="0"/>
                  </a:lnTo>
                  <a:cubicBezTo>
                    <a:pt x="1" y="1"/>
                    <a:pt x="1391" y="2447"/>
                    <a:pt x="2225" y="13620"/>
                  </a:cubicBezTo>
                  <a:cubicBezTo>
                    <a:pt x="2878" y="22361"/>
                    <a:pt x="8054" y="23312"/>
                    <a:pt x="10277" y="23312"/>
                  </a:cubicBezTo>
                  <a:cubicBezTo>
                    <a:pt x="10896" y="23312"/>
                    <a:pt x="11287" y="23239"/>
                    <a:pt x="11287" y="23239"/>
                  </a:cubicBezTo>
                  <a:lnTo>
                    <a:pt x="11287" y="23237"/>
                  </a:lnTo>
                  <a:cubicBezTo>
                    <a:pt x="9323" y="21014"/>
                    <a:pt x="9248" y="19718"/>
                    <a:pt x="8321" y="10341"/>
                  </a:cubicBezTo>
                  <a:cubicBezTo>
                    <a:pt x="7395" y="964"/>
                    <a:pt x="1" y="0"/>
                    <a:pt x="1"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4"/>
            <p:cNvSpPr/>
            <p:nvPr/>
          </p:nvSpPr>
          <p:spPr>
            <a:xfrm flipH="1">
              <a:off x="36260" y="2314966"/>
              <a:ext cx="619005" cy="1358258"/>
            </a:xfrm>
            <a:custGeom>
              <a:rect b="b" l="l" r="r" t="t"/>
              <a:pathLst>
                <a:path extrusionOk="0" h="37083" w="16900">
                  <a:moveTo>
                    <a:pt x="7549" y="1"/>
                  </a:moveTo>
                  <a:cubicBezTo>
                    <a:pt x="2148" y="1"/>
                    <a:pt x="213" y="8630"/>
                    <a:pt x="1" y="11179"/>
                  </a:cubicBezTo>
                  <a:cubicBezTo>
                    <a:pt x="1" y="11179"/>
                    <a:pt x="1794" y="8776"/>
                    <a:pt x="4510" y="8776"/>
                  </a:cubicBezTo>
                  <a:cubicBezTo>
                    <a:pt x="5275" y="8776"/>
                    <a:pt x="6113" y="8966"/>
                    <a:pt x="7006" y="9455"/>
                  </a:cubicBezTo>
                  <a:cubicBezTo>
                    <a:pt x="11063" y="11678"/>
                    <a:pt x="8192" y="21684"/>
                    <a:pt x="7349" y="27189"/>
                  </a:cubicBezTo>
                  <a:cubicBezTo>
                    <a:pt x="6505" y="32692"/>
                    <a:pt x="10007" y="35749"/>
                    <a:pt x="14510" y="37083"/>
                  </a:cubicBezTo>
                  <a:cubicBezTo>
                    <a:pt x="14510" y="37083"/>
                    <a:pt x="9423" y="30523"/>
                    <a:pt x="13342" y="20683"/>
                  </a:cubicBezTo>
                  <a:cubicBezTo>
                    <a:pt x="16900" y="11289"/>
                    <a:pt x="14342" y="949"/>
                    <a:pt x="8339" y="61"/>
                  </a:cubicBezTo>
                  <a:cubicBezTo>
                    <a:pt x="8068" y="20"/>
                    <a:pt x="7805" y="1"/>
                    <a:pt x="754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4"/>
            <p:cNvSpPr/>
            <p:nvPr/>
          </p:nvSpPr>
          <p:spPr>
            <a:xfrm flipH="1">
              <a:off x="617152" y="3698016"/>
              <a:ext cx="1071061" cy="693688"/>
            </a:xfrm>
            <a:custGeom>
              <a:rect b="b" l="l" r="r" t="t"/>
              <a:pathLst>
                <a:path extrusionOk="0" h="18939" w="29242">
                  <a:moveTo>
                    <a:pt x="10415" y="0"/>
                  </a:moveTo>
                  <a:cubicBezTo>
                    <a:pt x="11378" y="1038"/>
                    <a:pt x="11303" y="2446"/>
                    <a:pt x="11303" y="2446"/>
                  </a:cubicBezTo>
                  <a:cubicBezTo>
                    <a:pt x="9684" y="2106"/>
                    <a:pt x="8115" y="1982"/>
                    <a:pt x="6689" y="1982"/>
                  </a:cubicBezTo>
                  <a:cubicBezTo>
                    <a:pt x="2826" y="1982"/>
                    <a:pt x="1" y="2891"/>
                    <a:pt x="1" y="2891"/>
                  </a:cubicBezTo>
                  <a:cubicBezTo>
                    <a:pt x="3595" y="3855"/>
                    <a:pt x="5115" y="6042"/>
                    <a:pt x="5115" y="6042"/>
                  </a:cubicBezTo>
                  <a:cubicBezTo>
                    <a:pt x="1778" y="6820"/>
                    <a:pt x="1" y="10045"/>
                    <a:pt x="1" y="10045"/>
                  </a:cubicBezTo>
                  <a:cubicBezTo>
                    <a:pt x="1952" y="9843"/>
                    <a:pt x="3790" y="9751"/>
                    <a:pt x="5520" y="9751"/>
                  </a:cubicBezTo>
                  <a:cubicBezTo>
                    <a:pt x="22810" y="9751"/>
                    <a:pt x="29242" y="18939"/>
                    <a:pt x="29242" y="18939"/>
                  </a:cubicBezTo>
                  <a:cubicBezTo>
                    <a:pt x="27388" y="595"/>
                    <a:pt x="10416" y="0"/>
                    <a:pt x="10415"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 name="Google Shape;324;p14"/>
          <p:cNvGrpSpPr/>
          <p:nvPr/>
        </p:nvGrpSpPr>
        <p:grpSpPr>
          <a:xfrm>
            <a:off x="1690423" y="9"/>
            <a:ext cx="5152211" cy="1806726"/>
            <a:chOff x="0" y="7163653"/>
            <a:chExt cx="6084331" cy="2133593"/>
          </a:xfrm>
        </p:grpSpPr>
        <p:sp>
          <p:nvSpPr>
            <p:cNvPr id="325" name="Google Shape;325;p14"/>
            <p:cNvSpPr/>
            <p:nvPr/>
          </p:nvSpPr>
          <p:spPr>
            <a:xfrm>
              <a:off x="551601" y="7163653"/>
              <a:ext cx="4726231" cy="2133593"/>
            </a:xfrm>
            <a:custGeom>
              <a:rect b="b" l="l" r="r" t="t"/>
              <a:pathLst>
                <a:path extrusionOk="0" h="79000" w="174997">
                  <a:moveTo>
                    <a:pt x="90613" y="13234"/>
                  </a:moveTo>
                  <a:cubicBezTo>
                    <a:pt x="89572" y="13234"/>
                    <a:pt x="88531" y="13236"/>
                    <a:pt x="87490" y="13244"/>
                  </a:cubicBezTo>
                  <a:lnTo>
                    <a:pt x="78115" y="13305"/>
                  </a:lnTo>
                  <a:cubicBezTo>
                    <a:pt x="74980" y="13342"/>
                    <a:pt x="71845" y="13393"/>
                    <a:pt x="68646" y="13525"/>
                  </a:cubicBezTo>
                  <a:cubicBezTo>
                    <a:pt x="71686" y="14576"/>
                    <a:pt x="74834" y="15155"/>
                    <a:pt x="77990" y="15563"/>
                  </a:cubicBezTo>
                  <a:cubicBezTo>
                    <a:pt x="81029" y="15938"/>
                    <a:pt x="84088" y="16133"/>
                    <a:pt x="87153" y="16133"/>
                  </a:cubicBezTo>
                  <a:cubicBezTo>
                    <a:pt x="87269" y="16133"/>
                    <a:pt x="87384" y="16133"/>
                    <a:pt x="87500" y="16132"/>
                  </a:cubicBezTo>
                  <a:cubicBezTo>
                    <a:pt x="90677" y="16112"/>
                    <a:pt x="93858" y="15937"/>
                    <a:pt x="97011" y="15511"/>
                  </a:cubicBezTo>
                  <a:cubicBezTo>
                    <a:pt x="100162" y="15106"/>
                    <a:pt x="103293" y="14478"/>
                    <a:pt x="106350" y="13525"/>
                  </a:cubicBezTo>
                  <a:lnTo>
                    <a:pt x="106350" y="13525"/>
                  </a:lnTo>
                  <a:cubicBezTo>
                    <a:pt x="106350" y="13525"/>
                    <a:pt x="106350" y="13525"/>
                    <a:pt x="106350" y="13525"/>
                  </a:cubicBezTo>
                  <a:cubicBezTo>
                    <a:pt x="103148" y="13286"/>
                    <a:pt x="100009" y="13293"/>
                    <a:pt x="96871" y="13244"/>
                  </a:cubicBezTo>
                  <a:cubicBezTo>
                    <a:pt x="94781" y="13244"/>
                    <a:pt x="92696" y="13234"/>
                    <a:pt x="90613" y="13234"/>
                  </a:cubicBezTo>
                  <a:close/>
                  <a:moveTo>
                    <a:pt x="9766" y="0"/>
                  </a:moveTo>
                  <a:cubicBezTo>
                    <a:pt x="9717" y="9149"/>
                    <a:pt x="10967" y="16559"/>
                    <a:pt x="11617" y="19788"/>
                  </a:cubicBezTo>
                  <a:lnTo>
                    <a:pt x="10291" y="20606"/>
                  </a:lnTo>
                  <a:cubicBezTo>
                    <a:pt x="9054" y="21346"/>
                    <a:pt x="7854" y="22141"/>
                    <a:pt x="6589" y="22842"/>
                  </a:cubicBezTo>
                  <a:cubicBezTo>
                    <a:pt x="6278" y="23018"/>
                    <a:pt x="6010" y="23272"/>
                    <a:pt x="5733" y="23512"/>
                  </a:cubicBezTo>
                  <a:lnTo>
                    <a:pt x="4906" y="24225"/>
                  </a:lnTo>
                  <a:lnTo>
                    <a:pt x="3249" y="25661"/>
                  </a:lnTo>
                  <a:cubicBezTo>
                    <a:pt x="2792" y="26068"/>
                    <a:pt x="2332" y="26480"/>
                    <a:pt x="1875" y="26896"/>
                  </a:cubicBezTo>
                  <a:cubicBezTo>
                    <a:pt x="1242" y="27463"/>
                    <a:pt x="617" y="28034"/>
                    <a:pt x="1" y="28625"/>
                  </a:cubicBezTo>
                  <a:cubicBezTo>
                    <a:pt x="796" y="28344"/>
                    <a:pt x="1585" y="28049"/>
                    <a:pt x="2369" y="27744"/>
                  </a:cubicBezTo>
                  <a:cubicBezTo>
                    <a:pt x="2948" y="27524"/>
                    <a:pt x="3530" y="27292"/>
                    <a:pt x="4109" y="27067"/>
                  </a:cubicBezTo>
                  <a:lnTo>
                    <a:pt x="6141" y="26236"/>
                  </a:lnTo>
                  <a:lnTo>
                    <a:pt x="7153" y="25818"/>
                  </a:lnTo>
                  <a:cubicBezTo>
                    <a:pt x="7488" y="25677"/>
                    <a:pt x="7838" y="25562"/>
                    <a:pt x="8140" y="25358"/>
                  </a:cubicBezTo>
                  <a:cubicBezTo>
                    <a:pt x="9331" y="24545"/>
                    <a:pt x="10582" y="23832"/>
                    <a:pt x="11804" y="23064"/>
                  </a:cubicBezTo>
                  <a:lnTo>
                    <a:pt x="12935" y="22366"/>
                  </a:lnTo>
                  <a:cubicBezTo>
                    <a:pt x="27139" y="34810"/>
                    <a:pt x="41575" y="39785"/>
                    <a:pt x="45743" y="41034"/>
                  </a:cubicBezTo>
                  <a:cubicBezTo>
                    <a:pt x="45768" y="41085"/>
                    <a:pt x="45792" y="41129"/>
                    <a:pt x="45810" y="41171"/>
                  </a:cubicBezTo>
                  <a:cubicBezTo>
                    <a:pt x="46154" y="41847"/>
                    <a:pt x="46538" y="42493"/>
                    <a:pt x="46907" y="43145"/>
                  </a:cubicBezTo>
                  <a:cubicBezTo>
                    <a:pt x="47696" y="44416"/>
                    <a:pt x="48436" y="45723"/>
                    <a:pt x="49365" y="46896"/>
                  </a:cubicBezTo>
                  <a:cubicBezTo>
                    <a:pt x="50279" y="48078"/>
                    <a:pt x="51276" y="49190"/>
                    <a:pt x="52290" y="50278"/>
                  </a:cubicBezTo>
                  <a:lnTo>
                    <a:pt x="53844" y="51871"/>
                  </a:lnTo>
                  <a:lnTo>
                    <a:pt x="55466" y="53391"/>
                  </a:lnTo>
                  <a:cubicBezTo>
                    <a:pt x="57683" y="55357"/>
                    <a:pt x="60002" y="57192"/>
                    <a:pt x="62494" y="58751"/>
                  </a:cubicBezTo>
                  <a:cubicBezTo>
                    <a:pt x="63618" y="59531"/>
                    <a:pt x="64825" y="60179"/>
                    <a:pt x="66013" y="60848"/>
                  </a:cubicBezTo>
                  <a:cubicBezTo>
                    <a:pt x="63271" y="64674"/>
                    <a:pt x="58110" y="68250"/>
                    <a:pt x="54058" y="70695"/>
                  </a:cubicBezTo>
                  <a:cubicBezTo>
                    <a:pt x="53037" y="71313"/>
                    <a:pt x="52087" y="71853"/>
                    <a:pt x="51264" y="72315"/>
                  </a:cubicBezTo>
                  <a:cubicBezTo>
                    <a:pt x="51551" y="72425"/>
                    <a:pt x="51840" y="72531"/>
                    <a:pt x="52133" y="72645"/>
                  </a:cubicBezTo>
                  <a:cubicBezTo>
                    <a:pt x="52544" y="72797"/>
                    <a:pt x="52964" y="72949"/>
                    <a:pt x="53382" y="73102"/>
                  </a:cubicBezTo>
                  <a:cubicBezTo>
                    <a:pt x="53741" y="73229"/>
                    <a:pt x="54095" y="73357"/>
                    <a:pt x="54457" y="73476"/>
                  </a:cubicBezTo>
                  <a:cubicBezTo>
                    <a:pt x="54740" y="73574"/>
                    <a:pt x="55024" y="73674"/>
                    <a:pt x="55310" y="73769"/>
                  </a:cubicBezTo>
                  <a:cubicBezTo>
                    <a:pt x="58411" y="74808"/>
                    <a:pt x="61584" y="75707"/>
                    <a:pt x="64813" y="76443"/>
                  </a:cubicBezTo>
                  <a:cubicBezTo>
                    <a:pt x="65167" y="76526"/>
                    <a:pt x="65526" y="76608"/>
                    <a:pt x="65880" y="76684"/>
                  </a:cubicBezTo>
                  <a:cubicBezTo>
                    <a:pt x="66288" y="76775"/>
                    <a:pt x="66699" y="76858"/>
                    <a:pt x="67114" y="76946"/>
                  </a:cubicBezTo>
                  <a:cubicBezTo>
                    <a:pt x="67522" y="77029"/>
                    <a:pt x="67933" y="77110"/>
                    <a:pt x="68348" y="77190"/>
                  </a:cubicBezTo>
                  <a:cubicBezTo>
                    <a:pt x="68764" y="77269"/>
                    <a:pt x="69176" y="77346"/>
                    <a:pt x="69590" y="77418"/>
                  </a:cubicBezTo>
                  <a:cubicBezTo>
                    <a:pt x="70005" y="77491"/>
                    <a:pt x="70425" y="77562"/>
                    <a:pt x="70840" y="77632"/>
                  </a:cubicBezTo>
                  <a:cubicBezTo>
                    <a:pt x="71684" y="77772"/>
                    <a:pt x="72534" y="77906"/>
                    <a:pt x="73387" y="78019"/>
                  </a:cubicBezTo>
                  <a:cubicBezTo>
                    <a:pt x="74124" y="78123"/>
                    <a:pt x="74858" y="78217"/>
                    <a:pt x="75601" y="78305"/>
                  </a:cubicBezTo>
                  <a:cubicBezTo>
                    <a:pt x="76409" y="78400"/>
                    <a:pt x="77220" y="78485"/>
                    <a:pt x="78030" y="78561"/>
                  </a:cubicBezTo>
                  <a:cubicBezTo>
                    <a:pt x="78405" y="78598"/>
                    <a:pt x="78777" y="78625"/>
                    <a:pt x="79154" y="78656"/>
                  </a:cubicBezTo>
                  <a:cubicBezTo>
                    <a:pt x="79178" y="78659"/>
                    <a:pt x="79203" y="78668"/>
                    <a:pt x="79231" y="78668"/>
                  </a:cubicBezTo>
                  <a:cubicBezTo>
                    <a:pt x="79554" y="78690"/>
                    <a:pt x="79882" y="78717"/>
                    <a:pt x="80209" y="78740"/>
                  </a:cubicBezTo>
                  <a:cubicBezTo>
                    <a:pt x="80541" y="78762"/>
                    <a:pt x="80869" y="78786"/>
                    <a:pt x="81199" y="78808"/>
                  </a:cubicBezTo>
                  <a:cubicBezTo>
                    <a:pt x="81497" y="78823"/>
                    <a:pt x="81798" y="78842"/>
                    <a:pt x="82098" y="78854"/>
                  </a:cubicBezTo>
                  <a:cubicBezTo>
                    <a:pt x="82350" y="78869"/>
                    <a:pt x="82609" y="78884"/>
                    <a:pt x="82860" y="78891"/>
                  </a:cubicBezTo>
                  <a:cubicBezTo>
                    <a:pt x="83215" y="78906"/>
                    <a:pt x="83569" y="78927"/>
                    <a:pt x="83923" y="78933"/>
                  </a:cubicBezTo>
                  <a:cubicBezTo>
                    <a:pt x="84243" y="78949"/>
                    <a:pt x="84563" y="78957"/>
                    <a:pt x="84888" y="78964"/>
                  </a:cubicBezTo>
                  <a:cubicBezTo>
                    <a:pt x="85223" y="78972"/>
                    <a:pt x="85553" y="78984"/>
                    <a:pt x="85893" y="78988"/>
                  </a:cubicBezTo>
                  <a:cubicBezTo>
                    <a:pt x="86426" y="78994"/>
                    <a:pt x="86960" y="78999"/>
                    <a:pt x="87500" y="78999"/>
                  </a:cubicBezTo>
                  <a:cubicBezTo>
                    <a:pt x="100268" y="78999"/>
                    <a:pt x="112487" y="76633"/>
                    <a:pt x="123732" y="72313"/>
                  </a:cubicBezTo>
                  <a:cubicBezTo>
                    <a:pt x="122906" y="71853"/>
                    <a:pt x="121944" y="71313"/>
                    <a:pt x="120917" y="70707"/>
                  </a:cubicBezTo>
                  <a:cubicBezTo>
                    <a:pt x="116845" y="68288"/>
                    <a:pt x="111638" y="64802"/>
                    <a:pt x="108903" y="60975"/>
                  </a:cubicBezTo>
                  <a:cubicBezTo>
                    <a:pt x="110161" y="60262"/>
                    <a:pt x="111447" y="59592"/>
                    <a:pt x="112639" y="58757"/>
                  </a:cubicBezTo>
                  <a:cubicBezTo>
                    <a:pt x="113248" y="58355"/>
                    <a:pt x="113873" y="57969"/>
                    <a:pt x="114472" y="57542"/>
                  </a:cubicBezTo>
                  <a:lnTo>
                    <a:pt x="116239" y="56232"/>
                  </a:lnTo>
                  <a:cubicBezTo>
                    <a:pt x="116845" y="55805"/>
                    <a:pt x="117397" y="55326"/>
                    <a:pt x="117961" y="54845"/>
                  </a:cubicBezTo>
                  <a:cubicBezTo>
                    <a:pt x="118516" y="54366"/>
                    <a:pt x="119110" y="53916"/>
                    <a:pt x="119633" y="53398"/>
                  </a:cubicBezTo>
                  <a:cubicBezTo>
                    <a:pt x="121831" y="51426"/>
                    <a:pt x="123845" y="49236"/>
                    <a:pt x="125697" y="46896"/>
                  </a:cubicBezTo>
                  <a:cubicBezTo>
                    <a:pt x="126623" y="45723"/>
                    <a:pt x="127354" y="44416"/>
                    <a:pt x="128131" y="43142"/>
                  </a:cubicBezTo>
                  <a:cubicBezTo>
                    <a:pt x="128493" y="42490"/>
                    <a:pt x="128874" y="41842"/>
                    <a:pt x="129209" y="41165"/>
                  </a:cubicBezTo>
                  <a:cubicBezTo>
                    <a:pt x="129231" y="41122"/>
                    <a:pt x="129255" y="41073"/>
                    <a:pt x="129274" y="41031"/>
                  </a:cubicBezTo>
                  <a:cubicBezTo>
                    <a:pt x="133479" y="39766"/>
                    <a:pt x="147884" y="34788"/>
                    <a:pt x="162061" y="22366"/>
                  </a:cubicBezTo>
                  <a:lnTo>
                    <a:pt x="163193" y="23064"/>
                  </a:lnTo>
                  <a:cubicBezTo>
                    <a:pt x="164415" y="23832"/>
                    <a:pt x="165668" y="24545"/>
                    <a:pt x="166856" y="25356"/>
                  </a:cubicBezTo>
                  <a:cubicBezTo>
                    <a:pt x="167158" y="25562"/>
                    <a:pt x="167508" y="25676"/>
                    <a:pt x="167843" y="25818"/>
                  </a:cubicBezTo>
                  <a:lnTo>
                    <a:pt x="168857" y="26236"/>
                  </a:lnTo>
                  <a:lnTo>
                    <a:pt x="170887" y="27067"/>
                  </a:lnTo>
                  <a:cubicBezTo>
                    <a:pt x="171466" y="27292"/>
                    <a:pt x="172048" y="27524"/>
                    <a:pt x="172632" y="27748"/>
                  </a:cubicBezTo>
                  <a:cubicBezTo>
                    <a:pt x="173416" y="28049"/>
                    <a:pt x="174201" y="28342"/>
                    <a:pt x="174997" y="28625"/>
                  </a:cubicBezTo>
                  <a:cubicBezTo>
                    <a:pt x="174384" y="28039"/>
                    <a:pt x="173756" y="27467"/>
                    <a:pt x="173126" y="26900"/>
                  </a:cubicBezTo>
                  <a:cubicBezTo>
                    <a:pt x="172669" y="26485"/>
                    <a:pt x="172209" y="26068"/>
                    <a:pt x="171747" y="25662"/>
                  </a:cubicBezTo>
                  <a:lnTo>
                    <a:pt x="170091" y="24225"/>
                  </a:lnTo>
                  <a:lnTo>
                    <a:pt x="169263" y="23512"/>
                  </a:lnTo>
                  <a:cubicBezTo>
                    <a:pt x="168986" y="23274"/>
                    <a:pt x="168720" y="23018"/>
                    <a:pt x="168407" y="22842"/>
                  </a:cubicBezTo>
                  <a:cubicBezTo>
                    <a:pt x="167146" y="22141"/>
                    <a:pt x="165942" y="21346"/>
                    <a:pt x="164705" y="20606"/>
                  </a:cubicBezTo>
                  <a:lnTo>
                    <a:pt x="163379" y="19788"/>
                  </a:lnTo>
                  <a:cubicBezTo>
                    <a:pt x="164031" y="16559"/>
                    <a:pt x="165280" y="9149"/>
                    <a:pt x="165230" y="0"/>
                  </a:cubicBezTo>
                  <a:lnTo>
                    <a:pt x="115286" y="0"/>
                  </a:lnTo>
                  <a:cubicBezTo>
                    <a:pt x="112441" y="4716"/>
                    <a:pt x="109372" y="9469"/>
                    <a:pt x="106350" y="13525"/>
                  </a:cubicBezTo>
                  <a:lnTo>
                    <a:pt x="126729" y="39666"/>
                  </a:lnTo>
                  <a:cubicBezTo>
                    <a:pt x="126699" y="39732"/>
                    <a:pt x="126672" y="39793"/>
                    <a:pt x="126638" y="39854"/>
                  </a:cubicBezTo>
                  <a:cubicBezTo>
                    <a:pt x="126333" y="40470"/>
                    <a:pt x="125974" y="41080"/>
                    <a:pt x="125633" y="41689"/>
                  </a:cubicBezTo>
                  <a:cubicBezTo>
                    <a:pt x="124928" y="42896"/>
                    <a:pt x="124109" y="44041"/>
                    <a:pt x="123335" y="45214"/>
                  </a:cubicBezTo>
                  <a:cubicBezTo>
                    <a:pt x="121800" y="47575"/>
                    <a:pt x="120112" y="49867"/>
                    <a:pt x="118198" y="51969"/>
                  </a:cubicBezTo>
                  <a:cubicBezTo>
                    <a:pt x="116270" y="54057"/>
                    <a:pt x="114256" y="56107"/>
                    <a:pt x="112008" y="57897"/>
                  </a:cubicBezTo>
                  <a:cubicBezTo>
                    <a:pt x="110926" y="58845"/>
                    <a:pt x="109738" y="59656"/>
                    <a:pt x="108583" y="60528"/>
                  </a:cubicBezTo>
                  <a:cubicBezTo>
                    <a:pt x="108583" y="60528"/>
                    <a:pt x="103415" y="63062"/>
                    <a:pt x="87325" y="63236"/>
                  </a:cubicBezTo>
                  <a:cubicBezTo>
                    <a:pt x="71241" y="63062"/>
                    <a:pt x="66354" y="60369"/>
                    <a:pt x="66354" y="60369"/>
                  </a:cubicBezTo>
                  <a:cubicBezTo>
                    <a:pt x="65264" y="59553"/>
                    <a:pt x="64151" y="58781"/>
                    <a:pt x="63127" y="57886"/>
                  </a:cubicBezTo>
                  <a:cubicBezTo>
                    <a:pt x="60873" y="56095"/>
                    <a:pt x="58841" y="54046"/>
                    <a:pt x="56906" y="51954"/>
                  </a:cubicBezTo>
                  <a:cubicBezTo>
                    <a:pt x="54975" y="49852"/>
                    <a:pt x="53274" y="47555"/>
                    <a:pt x="51723" y="45202"/>
                  </a:cubicBezTo>
                  <a:cubicBezTo>
                    <a:pt x="50938" y="44024"/>
                    <a:pt x="50112" y="42886"/>
                    <a:pt x="49396" y="41677"/>
                  </a:cubicBezTo>
                  <a:cubicBezTo>
                    <a:pt x="49049" y="41065"/>
                    <a:pt x="48686" y="40459"/>
                    <a:pt x="48375" y="39839"/>
                  </a:cubicBezTo>
                  <a:cubicBezTo>
                    <a:pt x="48341" y="39782"/>
                    <a:pt x="48311" y="39716"/>
                    <a:pt x="48280" y="39656"/>
                  </a:cubicBezTo>
                  <a:lnTo>
                    <a:pt x="68646" y="13525"/>
                  </a:lnTo>
                  <a:cubicBezTo>
                    <a:pt x="65626" y="9469"/>
                    <a:pt x="62555" y="4716"/>
                    <a:pt x="59710"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4"/>
            <p:cNvSpPr/>
            <p:nvPr/>
          </p:nvSpPr>
          <p:spPr>
            <a:xfrm>
              <a:off x="0" y="7163653"/>
              <a:ext cx="804580" cy="1411304"/>
            </a:xfrm>
            <a:custGeom>
              <a:rect b="b" l="l" r="r" t="t"/>
              <a:pathLst>
                <a:path extrusionOk="0" h="52256" w="29791">
                  <a:moveTo>
                    <a:pt x="0" y="0"/>
                  </a:moveTo>
                  <a:lnTo>
                    <a:pt x="0" y="13903"/>
                  </a:lnTo>
                  <a:cubicBezTo>
                    <a:pt x="11001" y="42475"/>
                    <a:pt x="29456" y="52085"/>
                    <a:pt x="29791" y="52255"/>
                  </a:cubicBezTo>
                  <a:lnTo>
                    <a:pt x="29791" y="52255"/>
                  </a:lnTo>
                  <a:cubicBezTo>
                    <a:pt x="6495" y="33405"/>
                    <a:pt x="1386" y="4835"/>
                    <a:pt x="674"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4"/>
            <p:cNvSpPr/>
            <p:nvPr/>
          </p:nvSpPr>
          <p:spPr>
            <a:xfrm>
              <a:off x="4471307" y="7163653"/>
              <a:ext cx="1613023" cy="1828462"/>
            </a:xfrm>
            <a:custGeom>
              <a:rect b="b" l="l" r="r" t="t"/>
              <a:pathLst>
                <a:path extrusionOk="0" h="67702" w="59725">
                  <a:moveTo>
                    <a:pt x="52229" y="0"/>
                  </a:moveTo>
                  <a:cubicBezTo>
                    <a:pt x="39854" y="51743"/>
                    <a:pt x="1" y="67702"/>
                    <a:pt x="1" y="67702"/>
                  </a:cubicBezTo>
                  <a:cubicBezTo>
                    <a:pt x="51121" y="47721"/>
                    <a:pt x="59725" y="0"/>
                    <a:pt x="59725"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 name="Google Shape;328;p14"/>
          <p:cNvGrpSpPr/>
          <p:nvPr/>
        </p:nvGrpSpPr>
        <p:grpSpPr>
          <a:xfrm>
            <a:off x="3732650" y="4205935"/>
            <a:ext cx="5394100" cy="937619"/>
            <a:chOff x="3750115" y="4205935"/>
            <a:chExt cx="5394100" cy="937619"/>
          </a:xfrm>
        </p:grpSpPr>
        <p:sp>
          <p:nvSpPr>
            <p:cNvPr id="329" name="Google Shape;329;p14"/>
            <p:cNvSpPr/>
            <p:nvPr/>
          </p:nvSpPr>
          <p:spPr>
            <a:xfrm flipH="1">
              <a:off x="3750115" y="4205935"/>
              <a:ext cx="5394100" cy="937619"/>
            </a:xfrm>
            <a:custGeom>
              <a:rect b="b" l="l" r="r" t="t"/>
              <a:pathLst>
                <a:path extrusionOk="0" h="34717" w="199726">
                  <a:moveTo>
                    <a:pt x="66991" y="1"/>
                  </a:moveTo>
                  <a:cubicBezTo>
                    <a:pt x="48314" y="1"/>
                    <a:pt x="24765" y="1621"/>
                    <a:pt x="0" y="7369"/>
                  </a:cubicBezTo>
                  <a:lnTo>
                    <a:pt x="0" y="34717"/>
                  </a:lnTo>
                  <a:lnTo>
                    <a:pt x="199726" y="34717"/>
                  </a:lnTo>
                  <a:cubicBezTo>
                    <a:pt x="184130" y="26162"/>
                    <a:pt x="168689" y="19763"/>
                    <a:pt x="155015" y="15029"/>
                  </a:cubicBezTo>
                  <a:cubicBezTo>
                    <a:pt x="147516" y="12430"/>
                    <a:pt x="140552" y="10336"/>
                    <a:pt x="134382" y="8660"/>
                  </a:cubicBezTo>
                  <a:cubicBezTo>
                    <a:pt x="134129" y="8591"/>
                    <a:pt x="133875" y="8523"/>
                    <a:pt x="133623" y="8454"/>
                  </a:cubicBezTo>
                  <a:cubicBezTo>
                    <a:pt x="128257" y="7007"/>
                    <a:pt x="123511" y="5888"/>
                    <a:pt x="119577" y="5034"/>
                  </a:cubicBezTo>
                  <a:cubicBezTo>
                    <a:pt x="117957" y="4684"/>
                    <a:pt x="116476" y="4379"/>
                    <a:pt x="115142" y="4112"/>
                  </a:cubicBezTo>
                  <a:cubicBezTo>
                    <a:pt x="110023" y="3100"/>
                    <a:pt x="107109" y="2704"/>
                    <a:pt x="107109" y="2704"/>
                  </a:cubicBezTo>
                  <a:cubicBezTo>
                    <a:pt x="107109" y="2704"/>
                    <a:pt x="106126" y="2536"/>
                    <a:pt x="104279" y="2287"/>
                  </a:cubicBezTo>
                  <a:cubicBezTo>
                    <a:pt x="98679" y="1529"/>
                    <a:pt x="85133" y="1"/>
                    <a:pt x="66991"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4"/>
            <p:cNvSpPr/>
            <p:nvPr/>
          </p:nvSpPr>
          <p:spPr>
            <a:xfrm flipH="1">
              <a:off x="6416214" y="4420591"/>
              <a:ext cx="1446738" cy="296650"/>
            </a:xfrm>
            <a:custGeom>
              <a:rect b="b" l="l" r="r" t="t"/>
              <a:pathLst>
                <a:path extrusionOk="0" h="10984" w="53568">
                  <a:moveTo>
                    <a:pt x="19740" y="761"/>
                  </a:moveTo>
                  <a:cubicBezTo>
                    <a:pt x="22081" y="761"/>
                    <a:pt x="24528" y="827"/>
                    <a:pt x="27027" y="963"/>
                  </a:cubicBezTo>
                  <a:cubicBezTo>
                    <a:pt x="42253" y="1784"/>
                    <a:pt x="52737" y="4743"/>
                    <a:pt x="52622" y="6886"/>
                  </a:cubicBezTo>
                  <a:cubicBezTo>
                    <a:pt x="52576" y="7715"/>
                    <a:pt x="50573" y="8861"/>
                    <a:pt x="45085" y="9586"/>
                  </a:cubicBezTo>
                  <a:cubicBezTo>
                    <a:pt x="41887" y="10008"/>
                    <a:pt x="38027" y="10223"/>
                    <a:pt x="33826" y="10223"/>
                  </a:cubicBezTo>
                  <a:cubicBezTo>
                    <a:pt x="31485" y="10223"/>
                    <a:pt x="29037" y="10156"/>
                    <a:pt x="26539" y="10021"/>
                  </a:cubicBezTo>
                  <a:cubicBezTo>
                    <a:pt x="11313" y="9200"/>
                    <a:pt x="830" y="6241"/>
                    <a:pt x="947" y="4098"/>
                  </a:cubicBezTo>
                  <a:cubicBezTo>
                    <a:pt x="991" y="3268"/>
                    <a:pt x="2993" y="2122"/>
                    <a:pt x="8481" y="1398"/>
                  </a:cubicBezTo>
                  <a:cubicBezTo>
                    <a:pt x="11679" y="976"/>
                    <a:pt x="15538" y="761"/>
                    <a:pt x="19740" y="761"/>
                  </a:cubicBezTo>
                  <a:close/>
                  <a:moveTo>
                    <a:pt x="19735" y="0"/>
                  </a:moveTo>
                  <a:cubicBezTo>
                    <a:pt x="15502" y="0"/>
                    <a:pt x="11609" y="217"/>
                    <a:pt x="8381" y="643"/>
                  </a:cubicBezTo>
                  <a:cubicBezTo>
                    <a:pt x="3027" y="1351"/>
                    <a:pt x="268" y="2498"/>
                    <a:pt x="185" y="4057"/>
                  </a:cubicBezTo>
                  <a:cubicBezTo>
                    <a:pt x="0" y="7494"/>
                    <a:pt x="13603" y="10087"/>
                    <a:pt x="26499" y="10783"/>
                  </a:cubicBezTo>
                  <a:cubicBezTo>
                    <a:pt x="29009" y="10916"/>
                    <a:pt x="31469" y="10984"/>
                    <a:pt x="33823" y="10984"/>
                  </a:cubicBezTo>
                  <a:cubicBezTo>
                    <a:pt x="38060" y="10984"/>
                    <a:pt x="41955" y="10767"/>
                    <a:pt x="45185" y="10341"/>
                  </a:cubicBezTo>
                  <a:cubicBezTo>
                    <a:pt x="50539" y="9635"/>
                    <a:pt x="53299" y="8486"/>
                    <a:pt x="53382" y="6926"/>
                  </a:cubicBezTo>
                  <a:cubicBezTo>
                    <a:pt x="53568" y="3492"/>
                    <a:pt x="39963" y="899"/>
                    <a:pt x="27069" y="203"/>
                  </a:cubicBezTo>
                  <a:cubicBezTo>
                    <a:pt x="24556" y="67"/>
                    <a:pt x="22093" y="0"/>
                    <a:pt x="19735" y="0"/>
                  </a:cubicBezTo>
                  <a:close/>
                </a:path>
              </a:pathLst>
            </a:custGeom>
            <a:solidFill>
              <a:srgbClr val="350309">
                <a:alpha val="5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4"/>
            <p:cNvSpPr/>
            <p:nvPr/>
          </p:nvSpPr>
          <p:spPr>
            <a:xfrm flipH="1">
              <a:off x="4384440" y="4520869"/>
              <a:ext cx="4759775" cy="622685"/>
            </a:xfrm>
            <a:custGeom>
              <a:rect b="b" l="l" r="r" t="t"/>
              <a:pathLst>
                <a:path extrusionOk="0" h="23056" w="176239">
                  <a:moveTo>
                    <a:pt x="55363" y="1"/>
                  </a:moveTo>
                  <a:cubicBezTo>
                    <a:pt x="31172" y="1"/>
                    <a:pt x="10414" y="2396"/>
                    <a:pt x="0" y="4102"/>
                  </a:cubicBezTo>
                  <a:lnTo>
                    <a:pt x="0" y="4876"/>
                  </a:lnTo>
                  <a:cubicBezTo>
                    <a:pt x="10357" y="3170"/>
                    <a:pt x="31200" y="764"/>
                    <a:pt x="55488" y="764"/>
                  </a:cubicBezTo>
                  <a:cubicBezTo>
                    <a:pt x="55855" y="764"/>
                    <a:pt x="56222" y="765"/>
                    <a:pt x="56591" y="766"/>
                  </a:cubicBezTo>
                  <a:cubicBezTo>
                    <a:pt x="77139" y="835"/>
                    <a:pt x="97098" y="2565"/>
                    <a:pt x="115912" y="5908"/>
                  </a:cubicBezTo>
                  <a:cubicBezTo>
                    <a:pt x="136907" y="9641"/>
                    <a:pt x="156520" y="15401"/>
                    <a:pt x="174322" y="23056"/>
                  </a:cubicBezTo>
                  <a:lnTo>
                    <a:pt x="176238" y="23056"/>
                  </a:lnTo>
                  <a:cubicBezTo>
                    <a:pt x="157952" y="15024"/>
                    <a:pt x="137726" y="9009"/>
                    <a:pt x="116034" y="5155"/>
                  </a:cubicBezTo>
                  <a:cubicBezTo>
                    <a:pt x="97175" y="1807"/>
                    <a:pt x="77170" y="73"/>
                    <a:pt x="56575" y="4"/>
                  </a:cubicBezTo>
                  <a:cubicBezTo>
                    <a:pt x="56171" y="1"/>
                    <a:pt x="55768" y="1"/>
                    <a:pt x="55363" y="1"/>
                  </a:cubicBezTo>
                  <a:close/>
                </a:path>
              </a:pathLst>
            </a:custGeom>
            <a:solidFill>
              <a:srgbClr val="350309">
                <a:alpha val="5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 name="Google Shape;332;p14"/>
          <p:cNvSpPr txBox="1"/>
          <p:nvPr>
            <p:ph idx="1" type="subTitle"/>
          </p:nvPr>
        </p:nvSpPr>
        <p:spPr>
          <a:xfrm>
            <a:off x="720000" y="1613988"/>
            <a:ext cx="35586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sz="2300">
                <a:latin typeface="Candal"/>
                <a:ea typeface="Candal"/>
                <a:cs typeface="Candal"/>
                <a:sym typeface="Candal"/>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33" name="Google Shape;333;p14"/>
          <p:cNvSpPr txBox="1"/>
          <p:nvPr>
            <p:ph idx="2" type="subTitle"/>
          </p:nvPr>
        </p:nvSpPr>
        <p:spPr>
          <a:xfrm>
            <a:off x="720000" y="3072313"/>
            <a:ext cx="35586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sz="2300">
                <a:latin typeface="Candal"/>
                <a:ea typeface="Candal"/>
                <a:cs typeface="Candal"/>
                <a:sym typeface="Candal"/>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34" name="Google Shape;334;p14"/>
          <p:cNvSpPr txBox="1"/>
          <p:nvPr>
            <p:ph idx="3" type="subTitle"/>
          </p:nvPr>
        </p:nvSpPr>
        <p:spPr>
          <a:xfrm>
            <a:off x="720000" y="2021950"/>
            <a:ext cx="3558600" cy="81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5" name="Google Shape;335;p14"/>
          <p:cNvSpPr txBox="1"/>
          <p:nvPr>
            <p:ph idx="4" type="subTitle"/>
          </p:nvPr>
        </p:nvSpPr>
        <p:spPr>
          <a:xfrm>
            <a:off x="720000" y="3480275"/>
            <a:ext cx="3558600" cy="81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6" name="Google Shape;336;p14"/>
          <p:cNvSpPr txBox="1"/>
          <p:nvPr>
            <p:ph type="title"/>
          </p:nvPr>
        </p:nvSpPr>
        <p:spPr>
          <a:xfrm>
            <a:off x="720000" y="331645"/>
            <a:ext cx="77040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337" name="Shape 337"/>
        <p:cNvGrpSpPr/>
        <p:nvPr/>
      </p:nvGrpSpPr>
      <p:grpSpPr>
        <a:xfrm>
          <a:off x="0" y="0"/>
          <a:ext cx="0" cy="0"/>
          <a:chOff x="0" y="0"/>
          <a:chExt cx="0" cy="0"/>
        </a:xfrm>
      </p:grpSpPr>
      <p:sp>
        <p:nvSpPr>
          <p:cNvPr id="338" name="Google Shape;338;p15"/>
          <p:cNvSpPr/>
          <p:nvPr/>
        </p:nvSpPr>
        <p:spPr>
          <a:xfrm>
            <a:off x="7987" y="0"/>
            <a:ext cx="9118778" cy="5143551"/>
          </a:xfrm>
          <a:custGeom>
            <a:rect b="b" l="l" r="r" t="t"/>
            <a:pathLst>
              <a:path extrusionOk="0" h="190449" w="285676">
                <a:moveTo>
                  <a:pt x="278293" y="0"/>
                </a:moveTo>
                <a:cubicBezTo>
                  <a:pt x="253581" y="36010"/>
                  <a:pt x="212115" y="75463"/>
                  <a:pt x="144939" y="89945"/>
                </a:cubicBezTo>
                <a:cubicBezTo>
                  <a:pt x="128678" y="93430"/>
                  <a:pt x="113187" y="94963"/>
                  <a:pt x="98518" y="94963"/>
                </a:cubicBezTo>
                <a:cubicBezTo>
                  <a:pt x="60794" y="94963"/>
                  <a:pt x="28502" y="84825"/>
                  <a:pt x="2495" y="71685"/>
                </a:cubicBezTo>
                <a:cubicBezTo>
                  <a:pt x="1657" y="71262"/>
                  <a:pt x="823" y="70835"/>
                  <a:pt x="0" y="70405"/>
                </a:cubicBezTo>
                <a:lnTo>
                  <a:pt x="0" y="190449"/>
                </a:lnTo>
                <a:lnTo>
                  <a:pt x="285676" y="190449"/>
                </a:lnTo>
                <a:lnTo>
                  <a:pt x="285676" y="0"/>
                </a:ln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5"/>
          <p:cNvSpPr/>
          <p:nvPr/>
        </p:nvSpPr>
        <p:spPr>
          <a:xfrm>
            <a:off x="2157519" y="9"/>
            <a:ext cx="4002173" cy="1806726"/>
          </a:xfrm>
          <a:custGeom>
            <a:rect b="b" l="l" r="r" t="t"/>
            <a:pathLst>
              <a:path extrusionOk="0" h="79000" w="174997">
                <a:moveTo>
                  <a:pt x="90613" y="13234"/>
                </a:moveTo>
                <a:cubicBezTo>
                  <a:pt x="89572" y="13234"/>
                  <a:pt x="88531" y="13236"/>
                  <a:pt x="87490" y="13244"/>
                </a:cubicBezTo>
                <a:lnTo>
                  <a:pt x="78115" y="13305"/>
                </a:lnTo>
                <a:cubicBezTo>
                  <a:pt x="74980" y="13342"/>
                  <a:pt x="71845" y="13393"/>
                  <a:pt x="68646" y="13525"/>
                </a:cubicBezTo>
                <a:cubicBezTo>
                  <a:pt x="71686" y="14576"/>
                  <a:pt x="74834" y="15155"/>
                  <a:pt x="77990" y="15563"/>
                </a:cubicBezTo>
                <a:cubicBezTo>
                  <a:pt x="81029" y="15938"/>
                  <a:pt x="84088" y="16133"/>
                  <a:pt x="87153" y="16133"/>
                </a:cubicBezTo>
                <a:cubicBezTo>
                  <a:pt x="87269" y="16133"/>
                  <a:pt x="87384" y="16133"/>
                  <a:pt x="87500" y="16132"/>
                </a:cubicBezTo>
                <a:cubicBezTo>
                  <a:pt x="90677" y="16112"/>
                  <a:pt x="93858" y="15937"/>
                  <a:pt x="97011" y="15511"/>
                </a:cubicBezTo>
                <a:cubicBezTo>
                  <a:pt x="100162" y="15106"/>
                  <a:pt x="103293" y="14478"/>
                  <a:pt x="106350" y="13525"/>
                </a:cubicBezTo>
                <a:lnTo>
                  <a:pt x="106350" y="13525"/>
                </a:lnTo>
                <a:cubicBezTo>
                  <a:pt x="106350" y="13525"/>
                  <a:pt x="106350" y="13525"/>
                  <a:pt x="106350" y="13525"/>
                </a:cubicBezTo>
                <a:cubicBezTo>
                  <a:pt x="103148" y="13286"/>
                  <a:pt x="100009" y="13293"/>
                  <a:pt x="96871" y="13244"/>
                </a:cubicBezTo>
                <a:cubicBezTo>
                  <a:pt x="94781" y="13244"/>
                  <a:pt x="92696" y="13234"/>
                  <a:pt x="90613" y="13234"/>
                </a:cubicBezTo>
                <a:close/>
                <a:moveTo>
                  <a:pt x="9766" y="0"/>
                </a:moveTo>
                <a:cubicBezTo>
                  <a:pt x="9717" y="9149"/>
                  <a:pt x="10967" y="16559"/>
                  <a:pt x="11617" y="19788"/>
                </a:cubicBezTo>
                <a:lnTo>
                  <a:pt x="10291" y="20606"/>
                </a:lnTo>
                <a:cubicBezTo>
                  <a:pt x="9054" y="21346"/>
                  <a:pt x="7854" y="22141"/>
                  <a:pt x="6589" y="22842"/>
                </a:cubicBezTo>
                <a:cubicBezTo>
                  <a:pt x="6278" y="23018"/>
                  <a:pt x="6010" y="23272"/>
                  <a:pt x="5733" y="23512"/>
                </a:cubicBezTo>
                <a:lnTo>
                  <a:pt x="4906" y="24225"/>
                </a:lnTo>
                <a:lnTo>
                  <a:pt x="3249" y="25661"/>
                </a:lnTo>
                <a:cubicBezTo>
                  <a:pt x="2792" y="26068"/>
                  <a:pt x="2332" y="26480"/>
                  <a:pt x="1875" y="26896"/>
                </a:cubicBezTo>
                <a:cubicBezTo>
                  <a:pt x="1242" y="27463"/>
                  <a:pt x="617" y="28034"/>
                  <a:pt x="1" y="28625"/>
                </a:cubicBezTo>
                <a:cubicBezTo>
                  <a:pt x="796" y="28344"/>
                  <a:pt x="1585" y="28049"/>
                  <a:pt x="2369" y="27744"/>
                </a:cubicBezTo>
                <a:cubicBezTo>
                  <a:pt x="2948" y="27524"/>
                  <a:pt x="3530" y="27292"/>
                  <a:pt x="4109" y="27067"/>
                </a:cubicBezTo>
                <a:lnTo>
                  <a:pt x="6141" y="26236"/>
                </a:lnTo>
                <a:lnTo>
                  <a:pt x="7153" y="25818"/>
                </a:lnTo>
                <a:cubicBezTo>
                  <a:pt x="7488" y="25677"/>
                  <a:pt x="7838" y="25562"/>
                  <a:pt x="8140" y="25358"/>
                </a:cubicBezTo>
                <a:cubicBezTo>
                  <a:pt x="9331" y="24545"/>
                  <a:pt x="10582" y="23832"/>
                  <a:pt x="11804" y="23064"/>
                </a:cubicBezTo>
                <a:lnTo>
                  <a:pt x="12935" y="22366"/>
                </a:lnTo>
                <a:cubicBezTo>
                  <a:pt x="27139" y="34810"/>
                  <a:pt x="41575" y="39785"/>
                  <a:pt x="45743" y="41034"/>
                </a:cubicBezTo>
                <a:cubicBezTo>
                  <a:pt x="45768" y="41085"/>
                  <a:pt x="45792" y="41129"/>
                  <a:pt x="45810" y="41171"/>
                </a:cubicBezTo>
                <a:cubicBezTo>
                  <a:pt x="46154" y="41847"/>
                  <a:pt x="46538" y="42493"/>
                  <a:pt x="46907" y="43145"/>
                </a:cubicBezTo>
                <a:cubicBezTo>
                  <a:pt x="47696" y="44416"/>
                  <a:pt x="48436" y="45723"/>
                  <a:pt x="49365" y="46896"/>
                </a:cubicBezTo>
                <a:cubicBezTo>
                  <a:pt x="50279" y="48078"/>
                  <a:pt x="51276" y="49190"/>
                  <a:pt x="52290" y="50278"/>
                </a:cubicBezTo>
                <a:lnTo>
                  <a:pt x="53844" y="51871"/>
                </a:lnTo>
                <a:lnTo>
                  <a:pt x="55466" y="53391"/>
                </a:lnTo>
                <a:cubicBezTo>
                  <a:pt x="57683" y="55357"/>
                  <a:pt x="60002" y="57192"/>
                  <a:pt x="62494" y="58751"/>
                </a:cubicBezTo>
                <a:cubicBezTo>
                  <a:pt x="63618" y="59531"/>
                  <a:pt x="64825" y="60179"/>
                  <a:pt x="66013" y="60848"/>
                </a:cubicBezTo>
                <a:cubicBezTo>
                  <a:pt x="63271" y="64674"/>
                  <a:pt x="58110" y="68250"/>
                  <a:pt x="54058" y="70695"/>
                </a:cubicBezTo>
                <a:cubicBezTo>
                  <a:pt x="53037" y="71313"/>
                  <a:pt x="52087" y="71853"/>
                  <a:pt x="51264" y="72315"/>
                </a:cubicBezTo>
                <a:cubicBezTo>
                  <a:pt x="51551" y="72425"/>
                  <a:pt x="51840" y="72531"/>
                  <a:pt x="52133" y="72645"/>
                </a:cubicBezTo>
                <a:cubicBezTo>
                  <a:pt x="52544" y="72797"/>
                  <a:pt x="52964" y="72949"/>
                  <a:pt x="53382" y="73102"/>
                </a:cubicBezTo>
                <a:cubicBezTo>
                  <a:pt x="53741" y="73229"/>
                  <a:pt x="54095" y="73357"/>
                  <a:pt x="54457" y="73476"/>
                </a:cubicBezTo>
                <a:cubicBezTo>
                  <a:pt x="54740" y="73574"/>
                  <a:pt x="55024" y="73674"/>
                  <a:pt x="55310" y="73769"/>
                </a:cubicBezTo>
                <a:cubicBezTo>
                  <a:pt x="58411" y="74808"/>
                  <a:pt x="61584" y="75707"/>
                  <a:pt x="64813" y="76443"/>
                </a:cubicBezTo>
                <a:cubicBezTo>
                  <a:pt x="65167" y="76526"/>
                  <a:pt x="65526" y="76608"/>
                  <a:pt x="65880" y="76684"/>
                </a:cubicBezTo>
                <a:cubicBezTo>
                  <a:pt x="66288" y="76775"/>
                  <a:pt x="66699" y="76858"/>
                  <a:pt x="67114" y="76946"/>
                </a:cubicBezTo>
                <a:cubicBezTo>
                  <a:pt x="67522" y="77029"/>
                  <a:pt x="67933" y="77110"/>
                  <a:pt x="68348" y="77190"/>
                </a:cubicBezTo>
                <a:cubicBezTo>
                  <a:pt x="68764" y="77269"/>
                  <a:pt x="69176" y="77346"/>
                  <a:pt x="69590" y="77418"/>
                </a:cubicBezTo>
                <a:cubicBezTo>
                  <a:pt x="70005" y="77491"/>
                  <a:pt x="70425" y="77562"/>
                  <a:pt x="70840" y="77632"/>
                </a:cubicBezTo>
                <a:cubicBezTo>
                  <a:pt x="71684" y="77772"/>
                  <a:pt x="72534" y="77906"/>
                  <a:pt x="73387" y="78019"/>
                </a:cubicBezTo>
                <a:cubicBezTo>
                  <a:pt x="74124" y="78123"/>
                  <a:pt x="74858" y="78217"/>
                  <a:pt x="75601" y="78305"/>
                </a:cubicBezTo>
                <a:cubicBezTo>
                  <a:pt x="76409" y="78400"/>
                  <a:pt x="77220" y="78485"/>
                  <a:pt x="78030" y="78561"/>
                </a:cubicBezTo>
                <a:cubicBezTo>
                  <a:pt x="78405" y="78598"/>
                  <a:pt x="78777" y="78625"/>
                  <a:pt x="79154" y="78656"/>
                </a:cubicBezTo>
                <a:cubicBezTo>
                  <a:pt x="79178" y="78659"/>
                  <a:pt x="79203" y="78668"/>
                  <a:pt x="79231" y="78668"/>
                </a:cubicBezTo>
                <a:cubicBezTo>
                  <a:pt x="79554" y="78690"/>
                  <a:pt x="79882" y="78717"/>
                  <a:pt x="80209" y="78740"/>
                </a:cubicBezTo>
                <a:cubicBezTo>
                  <a:pt x="80541" y="78762"/>
                  <a:pt x="80869" y="78786"/>
                  <a:pt x="81199" y="78808"/>
                </a:cubicBezTo>
                <a:cubicBezTo>
                  <a:pt x="81497" y="78823"/>
                  <a:pt x="81798" y="78842"/>
                  <a:pt x="82098" y="78854"/>
                </a:cubicBezTo>
                <a:cubicBezTo>
                  <a:pt x="82350" y="78869"/>
                  <a:pt x="82609" y="78884"/>
                  <a:pt x="82860" y="78891"/>
                </a:cubicBezTo>
                <a:cubicBezTo>
                  <a:pt x="83215" y="78906"/>
                  <a:pt x="83569" y="78927"/>
                  <a:pt x="83923" y="78933"/>
                </a:cubicBezTo>
                <a:cubicBezTo>
                  <a:pt x="84243" y="78949"/>
                  <a:pt x="84563" y="78957"/>
                  <a:pt x="84888" y="78964"/>
                </a:cubicBezTo>
                <a:cubicBezTo>
                  <a:pt x="85223" y="78972"/>
                  <a:pt x="85553" y="78984"/>
                  <a:pt x="85893" y="78988"/>
                </a:cubicBezTo>
                <a:cubicBezTo>
                  <a:pt x="86426" y="78994"/>
                  <a:pt x="86960" y="78999"/>
                  <a:pt x="87500" y="78999"/>
                </a:cubicBezTo>
                <a:cubicBezTo>
                  <a:pt x="100268" y="78999"/>
                  <a:pt x="112487" y="76633"/>
                  <a:pt x="123732" y="72313"/>
                </a:cubicBezTo>
                <a:cubicBezTo>
                  <a:pt x="122906" y="71853"/>
                  <a:pt x="121944" y="71313"/>
                  <a:pt x="120917" y="70707"/>
                </a:cubicBezTo>
                <a:cubicBezTo>
                  <a:pt x="116845" y="68288"/>
                  <a:pt x="111638" y="64802"/>
                  <a:pt x="108903" y="60975"/>
                </a:cubicBezTo>
                <a:cubicBezTo>
                  <a:pt x="110161" y="60262"/>
                  <a:pt x="111447" y="59592"/>
                  <a:pt x="112639" y="58757"/>
                </a:cubicBezTo>
                <a:cubicBezTo>
                  <a:pt x="113248" y="58355"/>
                  <a:pt x="113873" y="57969"/>
                  <a:pt x="114472" y="57542"/>
                </a:cubicBezTo>
                <a:lnTo>
                  <a:pt x="116239" y="56232"/>
                </a:lnTo>
                <a:cubicBezTo>
                  <a:pt x="116845" y="55805"/>
                  <a:pt x="117397" y="55326"/>
                  <a:pt x="117961" y="54845"/>
                </a:cubicBezTo>
                <a:cubicBezTo>
                  <a:pt x="118516" y="54366"/>
                  <a:pt x="119110" y="53916"/>
                  <a:pt x="119633" y="53398"/>
                </a:cubicBezTo>
                <a:cubicBezTo>
                  <a:pt x="121831" y="51426"/>
                  <a:pt x="123845" y="49236"/>
                  <a:pt x="125697" y="46896"/>
                </a:cubicBezTo>
                <a:cubicBezTo>
                  <a:pt x="126623" y="45723"/>
                  <a:pt x="127354" y="44416"/>
                  <a:pt x="128131" y="43142"/>
                </a:cubicBezTo>
                <a:cubicBezTo>
                  <a:pt x="128493" y="42490"/>
                  <a:pt x="128874" y="41842"/>
                  <a:pt x="129209" y="41165"/>
                </a:cubicBezTo>
                <a:cubicBezTo>
                  <a:pt x="129231" y="41122"/>
                  <a:pt x="129255" y="41073"/>
                  <a:pt x="129274" y="41031"/>
                </a:cubicBezTo>
                <a:cubicBezTo>
                  <a:pt x="133479" y="39766"/>
                  <a:pt x="147884" y="34788"/>
                  <a:pt x="162061" y="22366"/>
                </a:cubicBezTo>
                <a:lnTo>
                  <a:pt x="163193" y="23064"/>
                </a:lnTo>
                <a:cubicBezTo>
                  <a:pt x="164415" y="23832"/>
                  <a:pt x="165668" y="24545"/>
                  <a:pt x="166856" y="25356"/>
                </a:cubicBezTo>
                <a:cubicBezTo>
                  <a:pt x="167158" y="25562"/>
                  <a:pt x="167508" y="25676"/>
                  <a:pt x="167843" y="25818"/>
                </a:cubicBezTo>
                <a:lnTo>
                  <a:pt x="168857" y="26236"/>
                </a:lnTo>
                <a:lnTo>
                  <a:pt x="170887" y="27067"/>
                </a:lnTo>
                <a:cubicBezTo>
                  <a:pt x="171466" y="27292"/>
                  <a:pt x="172048" y="27524"/>
                  <a:pt x="172632" y="27748"/>
                </a:cubicBezTo>
                <a:cubicBezTo>
                  <a:pt x="173416" y="28049"/>
                  <a:pt x="174201" y="28342"/>
                  <a:pt x="174997" y="28625"/>
                </a:cubicBezTo>
                <a:cubicBezTo>
                  <a:pt x="174384" y="28039"/>
                  <a:pt x="173756" y="27467"/>
                  <a:pt x="173126" y="26900"/>
                </a:cubicBezTo>
                <a:cubicBezTo>
                  <a:pt x="172669" y="26485"/>
                  <a:pt x="172209" y="26068"/>
                  <a:pt x="171747" y="25662"/>
                </a:cubicBezTo>
                <a:lnTo>
                  <a:pt x="170091" y="24225"/>
                </a:lnTo>
                <a:lnTo>
                  <a:pt x="169263" y="23512"/>
                </a:lnTo>
                <a:cubicBezTo>
                  <a:pt x="168986" y="23274"/>
                  <a:pt x="168720" y="23018"/>
                  <a:pt x="168407" y="22842"/>
                </a:cubicBezTo>
                <a:cubicBezTo>
                  <a:pt x="167146" y="22141"/>
                  <a:pt x="165942" y="21346"/>
                  <a:pt x="164705" y="20606"/>
                </a:cubicBezTo>
                <a:lnTo>
                  <a:pt x="163379" y="19788"/>
                </a:lnTo>
                <a:cubicBezTo>
                  <a:pt x="164031" y="16559"/>
                  <a:pt x="165280" y="9149"/>
                  <a:pt x="165230" y="0"/>
                </a:cubicBezTo>
                <a:lnTo>
                  <a:pt x="115286" y="0"/>
                </a:lnTo>
                <a:cubicBezTo>
                  <a:pt x="112441" y="4716"/>
                  <a:pt x="109372" y="9469"/>
                  <a:pt x="106350" y="13525"/>
                </a:cubicBezTo>
                <a:lnTo>
                  <a:pt x="126729" y="39666"/>
                </a:lnTo>
                <a:cubicBezTo>
                  <a:pt x="126699" y="39732"/>
                  <a:pt x="126672" y="39793"/>
                  <a:pt x="126638" y="39854"/>
                </a:cubicBezTo>
                <a:cubicBezTo>
                  <a:pt x="126333" y="40470"/>
                  <a:pt x="125974" y="41080"/>
                  <a:pt x="125633" y="41689"/>
                </a:cubicBezTo>
                <a:cubicBezTo>
                  <a:pt x="124928" y="42896"/>
                  <a:pt x="124109" y="44041"/>
                  <a:pt x="123335" y="45214"/>
                </a:cubicBezTo>
                <a:cubicBezTo>
                  <a:pt x="121800" y="47575"/>
                  <a:pt x="120112" y="49867"/>
                  <a:pt x="118198" y="51969"/>
                </a:cubicBezTo>
                <a:cubicBezTo>
                  <a:pt x="116270" y="54057"/>
                  <a:pt x="114256" y="56107"/>
                  <a:pt x="112008" y="57897"/>
                </a:cubicBezTo>
                <a:cubicBezTo>
                  <a:pt x="110926" y="58845"/>
                  <a:pt x="109738" y="59656"/>
                  <a:pt x="108583" y="60528"/>
                </a:cubicBezTo>
                <a:cubicBezTo>
                  <a:pt x="108583" y="60528"/>
                  <a:pt x="103415" y="63062"/>
                  <a:pt x="87325" y="63236"/>
                </a:cubicBezTo>
                <a:cubicBezTo>
                  <a:pt x="71241" y="63062"/>
                  <a:pt x="66354" y="60369"/>
                  <a:pt x="66354" y="60369"/>
                </a:cubicBezTo>
                <a:cubicBezTo>
                  <a:pt x="65264" y="59553"/>
                  <a:pt x="64151" y="58781"/>
                  <a:pt x="63127" y="57886"/>
                </a:cubicBezTo>
                <a:cubicBezTo>
                  <a:pt x="60873" y="56095"/>
                  <a:pt x="58841" y="54046"/>
                  <a:pt x="56906" y="51954"/>
                </a:cubicBezTo>
                <a:cubicBezTo>
                  <a:pt x="54975" y="49852"/>
                  <a:pt x="53274" y="47555"/>
                  <a:pt x="51723" y="45202"/>
                </a:cubicBezTo>
                <a:cubicBezTo>
                  <a:pt x="50938" y="44024"/>
                  <a:pt x="50112" y="42886"/>
                  <a:pt x="49396" y="41677"/>
                </a:cubicBezTo>
                <a:cubicBezTo>
                  <a:pt x="49049" y="41065"/>
                  <a:pt x="48686" y="40459"/>
                  <a:pt x="48375" y="39839"/>
                </a:cubicBezTo>
                <a:cubicBezTo>
                  <a:pt x="48341" y="39782"/>
                  <a:pt x="48311" y="39716"/>
                  <a:pt x="48280" y="39656"/>
                </a:cubicBezTo>
                <a:lnTo>
                  <a:pt x="68646" y="13525"/>
                </a:lnTo>
                <a:cubicBezTo>
                  <a:pt x="65626" y="9469"/>
                  <a:pt x="62555" y="4716"/>
                  <a:pt x="59710"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5"/>
          <p:cNvSpPr/>
          <p:nvPr/>
        </p:nvSpPr>
        <p:spPr>
          <a:xfrm>
            <a:off x="1690423" y="9"/>
            <a:ext cx="681319" cy="1195092"/>
          </a:xfrm>
          <a:custGeom>
            <a:rect b="b" l="l" r="r" t="t"/>
            <a:pathLst>
              <a:path extrusionOk="0" h="52256" w="29791">
                <a:moveTo>
                  <a:pt x="0" y="0"/>
                </a:moveTo>
                <a:lnTo>
                  <a:pt x="0" y="13903"/>
                </a:lnTo>
                <a:cubicBezTo>
                  <a:pt x="11001" y="42475"/>
                  <a:pt x="29456" y="52085"/>
                  <a:pt x="29791" y="52255"/>
                </a:cubicBezTo>
                <a:lnTo>
                  <a:pt x="29791" y="52255"/>
                </a:lnTo>
                <a:cubicBezTo>
                  <a:pt x="6495" y="33405"/>
                  <a:pt x="1386" y="4835"/>
                  <a:pt x="674"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5"/>
          <p:cNvSpPr/>
          <p:nvPr/>
        </p:nvSpPr>
        <p:spPr>
          <a:xfrm>
            <a:off x="5476727" y="9"/>
            <a:ext cx="1365908" cy="1548341"/>
          </a:xfrm>
          <a:custGeom>
            <a:rect b="b" l="l" r="r" t="t"/>
            <a:pathLst>
              <a:path extrusionOk="0" h="67702" w="59725">
                <a:moveTo>
                  <a:pt x="52229" y="0"/>
                </a:moveTo>
                <a:cubicBezTo>
                  <a:pt x="39854" y="51743"/>
                  <a:pt x="1" y="67702"/>
                  <a:pt x="1" y="67702"/>
                </a:cubicBezTo>
                <a:cubicBezTo>
                  <a:pt x="51121" y="47721"/>
                  <a:pt x="59725" y="0"/>
                  <a:pt x="59725"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5"/>
          <p:cNvSpPr/>
          <p:nvPr/>
        </p:nvSpPr>
        <p:spPr>
          <a:xfrm flipH="1">
            <a:off x="4319" y="2644358"/>
            <a:ext cx="184676" cy="2499172"/>
          </a:xfrm>
          <a:custGeom>
            <a:rect b="b" l="l" r="r" t="t"/>
            <a:pathLst>
              <a:path extrusionOk="0" h="68232" w="5042">
                <a:moveTo>
                  <a:pt x="5042" y="0"/>
                </a:moveTo>
                <a:cubicBezTo>
                  <a:pt x="5042" y="0"/>
                  <a:pt x="4447" y="8151"/>
                  <a:pt x="2226" y="12823"/>
                </a:cubicBezTo>
                <a:cubicBezTo>
                  <a:pt x="0" y="17493"/>
                  <a:pt x="2000" y="23865"/>
                  <a:pt x="4002" y="26162"/>
                </a:cubicBezTo>
                <a:lnTo>
                  <a:pt x="4002" y="68232"/>
                </a:lnTo>
                <a:lnTo>
                  <a:pt x="5042" y="68232"/>
                </a:lnTo>
                <a:lnTo>
                  <a:pt x="5042" y="0"/>
                </a:ln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5"/>
          <p:cNvSpPr/>
          <p:nvPr/>
        </p:nvSpPr>
        <p:spPr>
          <a:xfrm flipH="1">
            <a:off x="123798" y="4675027"/>
            <a:ext cx="494802" cy="328769"/>
          </a:xfrm>
          <a:custGeom>
            <a:rect b="b" l="l" r="r" t="t"/>
            <a:pathLst>
              <a:path extrusionOk="0" h="8976" w="13509">
                <a:moveTo>
                  <a:pt x="13509" y="1"/>
                </a:moveTo>
                <a:lnTo>
                  <a:pt x="13509" y="1"/>
                </a:lnTo>
                <a:cubicBezTo>
                  <a:pt x="7171" y="6448"/>
                  <a:pt x="0" y="6838"/>
                  <a:pt x="0" y="6838"/>
                </a:cubicBezTo>
                <a:cubicBezTo>
                  <a:pt x="1733" y="8430"/>
                  <a:pt x="3433" y="8976"/>
                  <a:pt x="4948" y="8976"/>
                </a:cubicBezTo>
                <a:cubicBezTo>
                  <a:pt x="8246" y="8976"/>
                  <a:pt x="10673" y="6392"/>
                  <a:pt x="10673" y="6392"/>
                </a:cubicBezTo>
                <a:lnTo>
                  <a:pt x="10673" y="7950"/>
                </a:lnTo>
                <a:cubicBezTo>
                  <a:pt x="13508" y="4781"/>
                  <a:pt x="13509" y="1"/>
                  <a:pt x="1350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5"/>
          <p:cNvSpPr/>
          <p:nvPr/>
        </p:nvSpPr>
        <p:spPr>
          <a:xfrm flipH="1">
            <a:off x="123798" y="4550420"/>
            <a:ext cx="1062932" cy="527767"/>
          </a:xfrm>
          <a:custGeom>
            <a:rect b="b" l="l" r="r" t="t"/>
            <a:pathLst>
              <a:path extrusionOk="0" h="14409" w="29020">
                <a:moveTo>
                  <a:pt x="19630" y="0"/>
                </a:moveTo>
                <a:cubicBezTo>
                  <a:pt x="8306" y="0"/>
                  <a:pt x="2262" y="5996"/>
                  <a:pt x="2262" y="5996"/>
                </a:cubicBezTo>
                <a:cubicBezTo>
                  <a:pt x="2633" y="6182"/>
                  <a:pt x="4078" y="7071"/>
                  <a:pt x="2633" y="8516"/>
                </a:cubicBezTo>
                <a:cubicBezTo>
                  <a:pt x="1187" y="9962"/>
                  <a:pt x="1" y="12378"/>
                  <a:pt x="1" y="12378"/>
                </a:cubicBezTo>
                <a:cubicBezTo>
                  <a:pt x="2019" y="11139"/>
                  <a:pt x="3409" y="10566"/>
                  <a:pt x="4227" y="10566"/>
                </a:cubicBezTo>
                <a:cubicBezTo>
                  <a:pt x="4896" y="10566"/>
                  <a:pt x="5182" y="10950"/>
                  <a:pt x="5116" y="11667"/>
                </a:cubicBezTo>
                <a:cubicBezTo>
                  <a:pt x="4967" y="13259"/>
                  <a:pt x="5450" y="14409"/>
                  <a:pt x="5450" y="14409"/>
                </a:cubicBezTo>
                <a:cubicBezTo>
                  <a:pt x="16789" y="2402"/>
                  <a:pt x="29020" y="1290"/>
                  <a:pt x="29020" y="1290"/>
                </a:cubicBezTo>
                <a:cubicBezTo>
                  <a:pt x="25572" y="369"/>
                  <a:pt x="22439" y="0"/>
                  <a:pt x="19630"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5"/>
          <p:cNvSpPr/>
          <p:nvPr/>
        </p:nvSpPr>
        <p:spPr>
          <a:xfrm flipH="1">
            <a:off x="123798" y="3660993"/>
            <a:ext cx="413415" cy="853899"/>
          </a:xfrm>
          <a:custGeom>
            <a:rect b="b" l="l" r="r" t="t"/>
            <a:pathLst>
              <a:path extrusionOk="0" h="23313" w="11287">
                <a:moveTo>
                  <a:pt x="1" y="0"/>
                </a:moveTo>
                <a:lnTo>
                  <a:pt x="1" y="0"/>
                </a:lnTo>
                <a:cubicBezTo>
                  <a:pt x="1" y="1"/>
                  <a:pt x="1391" y="2447"/>
                  <a:pt x="2225" y="13620"/>
                </a:cubicBezTo>
                <a:cubicBezTo>
                  <a:pt x="2878" y="22361"/>
                  <a:pt x="8054" y="23312"/>
                  <a:pt x="10277" y="23312"/>
                </a:cubicBezTo>
                <a:cubicBezTo>
                  <a:pt x="10896" y="23312"/>
                  <a:pt x="11287" y="23239"/>
                  <a:pt x="11287" y="23239"/>
                </a:cubicBezTo>
                <a:lnTo>
                  <a:pt x="11287" y="23237"/>
                </a:lnTo>
                <a:cubicBezTo>
                  <a:pt x="9323" y="21014"/>
                  <a:pt x="9248" y="19718"/>
                  <a:pt x="8321" y="10341"/>
                </a:cubicBezTo>
                <a:cubicBezTo>
                  <a:pt x="7395" y="964"/>
                  <a:pt x="1" y="0"/>
                  <a:pt x="1"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5"/>
          <p:cNvSpPr/>
          <p:nvPr/>
        </p:nvSpPr>
        <p:spPr>
          <a:xfrm flipH="1">
            <a:off x="36259" y="2314966"/>
            <a:ext cx="619006" cy="1358260"/>
          </a:xfrm>
          <a:custGeom>
            <a:rect b="b" l="l" r="r" t="t"/>
            <a:pathLst>
              <a:path extrusionOk="0" h="37083" w="16900">
                <a:moveTo>
                  <a:pt x="7549" y="1"/>
                </a:moveTo>
                <a:cubicBezTo>
                  <a:pt x="2148" y="1"/>
                  <a:pt x="213" y="8630"/>
                  <a:pt x="1" y="11179"/>
                </a:cubicBezTo>
                <a:cubicBezTo>
                  <a:pt x="1" y="11179"/>
                  <a:pt x="1794" y="8776"/>
                  <a:pt x="4510" y="8776"/>
                </a:cubicBezTo>
                <a:cubicBezTo>
                  <a:pt x="5275" y="8776"/>
                  <a:pt x="6113" y="8966"/>
                  <a:pt x="7006" y="9455"/>
                </a:cubicBezTo>
                <a:cubicBezTo>
                  <a:pt x="11063" y="11678"/>
                  <a:pt x="8192" y="21684"/>
                  <a:pt x="7349" y="27189"/>
                </a:cubicBezTo>
                <a:cubicBezTo>
                  <a:pt x="6505" y="32692"/>
                  <a:pt x="10007" y="35749"/>
                  <a:pt x="14510" y="37083"/>
                </a:cubicBezTo>
                <a:cubicBezTo>
                  <a:pt x="14510" y="37083"/>
                  <a:pt x="9423" y="30523"/>
                  <a:pt x="13342" y="20683"/>
                </a:cubicBezTo>
                <a:cubicBezTo>
                  <a:pt x="16900" y="11289"/>
                  <a:pt x="14342" y="949"/>
                  <a:pt x="8339" y="61"/>
                </a:cubicBezTo>
                <a:cubicBezTo>
                  <a:pt x="8068" y="20"/>
                  <a:pt x="7805" y="1"/>
                  <a:pt x="754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5"/>
          <p:cNvSpPr/>
          <p:nvPr/>
        </p:nvSpPr>
        <p:spPr>
          <a:xfrm flipH="1">
            <a:off x="731926" y="2660584"/>
            <a:ext cx="426272" cy="563881"/>
          </a:xfrm>
          <a:custGeom>
            <a:rect b="b" l="l" r="r" t="t"/>
            <a:pathLst>
              <a:path extrusionOk="0" h="15395" w="11638">
                <a:moveTo>
                  <a:pt x="7858" y="1"/>
                </a:moveTo>
                <a:lnTo>
                  <a:pt x="7858" y="1"/>
                </a:lnTo>
                <a:cubicBezTo>
                  <a:pt x="10822" y="13194"/>
                  <a:pt x="0" y="14602"/>
                  <a:pt x="0" y="14602"/>
                </a:cubicBezTo>
                <a:cubicBezTo>
                  <a:pt x="905" y="14952"/>
                  <a:pt x="2581" y="15395"/>
                  <a:pt x="4342" y="15395"/>
                </a:cubicBezTo>
                <a:cubicBezTo>
                  <a:pt x="7054" y="15395"/>
                  <a:pt x="9971" y="14347"/>
                  <a:pt x="10600" y="10303"/>
                </a:cubicBezTo>
                <a:cubicBezTo>
                  <a:pt x="11638" y="3632"/>
                  <a:pt x="7858" y="1"/>
                  <a:pt x="7858"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5"/>
          <p:cNvSpPr/>
          <p:nvPr/>
        </p:nvSpPr>
        <p:spPr>
          <a:xfrm flipH="1">
            <a:off x="921950" y="3545616"/>
            <a:ext cx="1071063" cy="693690"/>
          </a:xfrm>
          <a:custGeom>
            <a:rect b="b" l="l" r="r" t="t"/>
            <a:pathLst>
              <a:path extrusionOk="0" h="18939" w="29242">
                <a:moveTo>
                  <a:pt x="10415" y="0"/>
                </a:moveTo>
                <a:cubicBezTo>
                  <a:pt x="11378" y="1038"/>
                  <a:pt x="11303" y="2446"/>
                  <a:pt x="11303" y="2446"/>
                </a:cubicBezTo>
                <a:cubicBezTo>
                  <a:pt x="9684" y="2106"/>
                  <a:pt x="8115" y="1982"/>
                  <a:pt x="6689" y="1982"/>
                </a:cubicBezTo>
                <a:cubicBezTo>
                  <a:pt x="2826" y="1982"/>
                  <a:pt x="1" y="2891"/>
                  <a:pt x="1" y="2891"/>
                </a:cubicBezTo>
                <a:cubicBezTo>
                  <a:pt x="3595" y="3855"/>
                  <a:pt x="5115" y="6042"/>
                  <a:pt x="5115" y="6042"/>
                </a:cubicBezTo>
                <a:cubicBezTo>
                  <a:pt x="1778" y="6820"/>
                  <a:pt x="1" y="10045"/>
                  <a:pt x="1" y="10045"/>
                </a:cubicBezTo>
                <a:cubicBezTo>
                  <a:pt x="1952" y="9843"/>
                  <a:pt x="3790" y="9751"/>
                  <a:pt x="5520" y="9751"/>
                </a:cubicBezTo>
                <a:cubicBezTo>
                  <a:pt x="22810" y="9751"/>
                  <a:pt x="29242" y="18939"/>
                  <a:pt x="29242" y="18939"/>
                </a:cubicBezTo>
                <a:cubicBezTo>
                  <a:pt x="27388" y="595"/>
                  <a:pt x="10416" y="0"/>
                  <a:pt x="10415"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5"/>
          <p:cNvSpPr/>
          <p:nvPr/>
        </p:nvSpPr>
        <p:spPr>
          <a:xfrm flipH="1">
            <a:off x="712953" y="2276434"/>
            <a:ext cx="1255630" cy="2321236"/>
          </a:xfrm>
          <a:custGeom>
            <a:rect b="b" l="l" r="r" t="t"/>
            <a:pathLst>
              <a:path extrusionOk="0" h="63374" w="34281">
                <a:moveTo>
                  <a:pt x="15566" y="0"/>
                </a:moveTo>
                <a:cubicBezTo>
                  <a:pt x="15565" y="1"/>
                  <a:pt x="11258" y="1162"/>
                  <a:pt x="10777" y="7328"/>
                </a:cubicBezTo>
                <a:cubicBezTo>
                  <a:pt x="9277" y="8683"/>
                  <a:pt x="8561" y="10044"/>
                  <a:pt x="8561" y="10044"/>
                </a:cubicBezTo>
                <a:cubicBezTo>
                  <a:pt x="6894" y="8413"/>
                  <a:pt x="6337" y="5559"/>
                  <a:pt x="6337" y="5559"/>
                </a:cubicBezTo>
                <a:cubicBezTo>
                  <a:pt x="2557" y="11230"/>
                  <a:pt x="5782" y="18186"/>
                  <a:pt x="5782" y="18186"/>
                </a:cubicBezTo>
                <a:cubicBezTo>
                  <a:pt x="2669" y="18137"/>
                  <a:pt x="1112" y="16899"/>
                  <a:pt x="1111" y="16899"/>
                </a:cubicBezTo>
                <a:lnTo>
                  <a:pt x="1111" y="16899"/>
                </a:lnTo>
                <a:cubicBezTo>
                  <a:pt x="1" y="24683"/>
                  <a:pt x="7227" y="29463"/>
                  <a:pt x="13008" y="31242"/>
                </a:cubicBezTo>
                <a:cubicBezTo>
                  <a:pt x="18789" y="33021"/>
                  <a:pt x="30242" y="35244"/>
                  <a:pt x="31798" y="45918"/>
                </a:cubicBezTo>
                <a:cubicBezTo>
                  <a:pt x="33355" y="56591"/>
                  <a:pt x="23347" y="63374"/>
                  <a:pt x="23347" y="63374"/>
                </a:cubicBezTo>
                <a:cubicBezTo>
                  <a:pt x="25980" y="61779"/>
                  <a:pt x="34281" y="57999"/>
                  <a:pt x="34281" y="46511"/>
                </a:cubicBezTo>
                <a:cubicBezTo>
                  <a:pt x="34281" y="35022"/>
                  <a:pt x="16399" y="25906"/>
                  <a:pt x="13064" y="22792"/>
                </a:cubicBezTo>
                <a:cubicBezTo>
                  <a:pt x="9729" y="19679"/>
                  <a:pt x="8561" y="12564"/>
                  <a:pt x="13453" y="9840"/>
                </a:cubicBezTo>
                <a:cubicBezTo>
                  <a:pt x="15005" y="8977"/>
                  <a:pt x="16427" y="8610"/>
                  <a:pt x="17700" y="8610"/>
                </a:cubicBezTo>
                <a:cubicBezTo>
                  <a:pt x="20441" y="8610"/>
                  <a:pt x="22487" y="10309"/>
                  <a:pt x="23627" y="12396"/>
                </a:cubicBezTo>
                <a:cubicBezTo>
                  <a:pt x="25294" y="15455"/>
                  <a:pt x="23737" y="19012"/>
                  <a:pt x="20847" y="19289"/>
                </a:cubicBezTo>
                <a:cubicBezTo>
                  <a:pt x="20706" y="19303"/>
                  <a:pt x="20571" y="19309"/>
                  <a:pt x="20442" y="19309"/>
                </a:cubicBezTo>
                <a:cubicBezTo>
                  <a:pt x="17924" y="19309"/>
                  <a:pt x="17623" y="16844"/>
                  <a:pt x="17622" y="16843"/>
                </a:cubicBezTo>
                <a:lnTo>
                  <a:pt x="17622" y="16843"/>
                </a:lnTo>
                <a:cubicBezTo>
                  <a:pt x="15843" y="17734"/>
                  <a:pt x="15232" y="22570"/>
                  <a:pt x="19234" y="23293"/>
                </a:cubicBezTo>
                <a:cubicBezTo>
                  <a:pt x="19590" y="23357"/>
                  <a:pt x="19939" y="23387"/>
                  <a:pt x="20278" y="23387"/>
                </a:cubicBezTo>
                <a:cubicBezTo>
                  <a:pt x="23753" y="23387"/>
                  <a:pt x="26298" y="20248"/>
                  <a:pt x="26906" y="18678"/>
                </a:cubicBezTo>
                <a:cubicBezTo>
                  <a:pt x="27573" y="16955"/>
                  <a:pt x="29093" y="7301"/>
                  <a:pt x="20717" y="5077"/>
                </a:cubicBezTo>
                <a:cubicBezTo>
                  <a:pt x="19597" y="4780"/>
                  <a:pt x="18559" y="4651"/>
                  <a:pt x="17602" y="4651"/>
                </a:cubicBezTo>
                <a:cubicBezTo>
                  <a:pt x="16575" y="4651"/>
                  <a:pt x="15640" y="4799"/>
                  <a:pt x="14794" y="5047"/>
                </a:cubicBezTo>
                <a:cubicBezTo>
                  <a:pt x="14701" y="3921"/>
                  <a:pt x="14694" y="1859"/>
                  <a:pt x="15566"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5"/>
          <p:cNvSpPr/>
          <p:nvPr/>
        </p:nvSpPr>
        <p:spPr>
          <a:xfrm flipH="1">
            <a:off x="58821" y="1246174"/>
            <a:ext cx="834706" cy="1008577"/>
          </a:xfrm>
          <a:custGeom>
            <a:rect b="b" l="l" r="r" t="t"/>
            <a:pathLst>
              <a:path extrusionOk="0" h="27536" w="22789">
                <a:moveTo>
                  <a:pt x="9007" y="1"/>
                </a:moveTo>
                <a:cubicBezTo>
                  <a:pt x="8876" y="1"/>
                  <a:pt x="8740" y="9"/>
                  <a:pt x="8600" y="25"/>
                </a:cubicBezTo>
                <a:cubicBezTo>
                  <a:pt x="8600" y="25"/>
                  <a:pt x="9451" y="382"/>
                  <a:pt x="9792" y="1664"/>
                </a:cubicBezTo>
                <a:cubicBezTo>
                  <a:pt x="9262" y="1515"/>
                  <a:pt x="8698" y="1430"/>
                  <a:pt x="8109" y="1396"/>
                </a:cubicBezTo>
                <a:lnTo>
                  <a:pt x="8117" y="1391"/>
                </a:lnTo>
                <a:cubicBezTo>
                  <a:pt x="7287" y="677"/>
                  <a:pt x="6431" y="433"/>
                  <a:pt x="5650" y="433"/>
                </a:cubicBezTo>
                <a:cubicBezTo>
                  <a:pt x="3973" y="433"/>
                  <a:pt x="2641" y="1555"/>
                  <a:pt x="2641" y="1555"/>
                </a:cubicBezTo>
                <a:cubicBezTo>
                  <a:pt x="2780" y="1536"/>
                  <a:pt x="2925" y="1528"/>
                  <a:pt x="3072" y="1528"/>
                </a:cubicBezTo>
                <a:cubicBezTo>
                  <a:pt x="3788" y="1528"/>
                  <a:pt x="4570" y="1730"/>
                  <a:pt x="5048" y="1877"/>
                </a:cubicBezTo>
                <a:cubicBezTo>
                  <a:pt x="4464" y="2155"/>
                  <a:pt x="3972" y="2537"/>
                  <a:pt x="3557" y="2986"/>
                </a:cubicBezTo>
                <a:cubicBezTo>
                  <a:pt x="1118" y="3465"/>
                  <a:pt x="1" y="5642"/>
                  <a:pt x="1" y="5642"/>
                </a:cubicBezTo>
                <a:cubicBezTo>
                  <a:pt x="597" y="5288"/>
                  <a:pt x="1433" y="5213"/>
                  <a:pt x="2033" y="5213"/>
                </a:cubicBezTo>
                <a:cubicBezTo>
                  <a:pt x="2090" y="5213"/>
                  <a:pt x="2145" y="5214"/>
                  <a:pt x="2198" y="5215"/>
                </a:cubicBezTo>
                <a:cubicBezTo>
                  <a:pt x="1412" y="7204"/>
                  <a:pt x="1336" y="9337"/>
                  <a:pt x="1336" y="9923"/>
                </a:cubicBezTo>
                <a:cubicBezTo>
                  <a:pt x="1336" y="11841"/>
                  <a:pt x="2337" y="16955"/>
                  <a:pt x="6784" y="17010"/>
                </a:cubicBezTo>
                <a:cubicBezTo>
                  <a:pt x="6802" y="17011"/>
                  <a:pt x="6820" y="17011"/>
                  <a:pt x="6838" y="17011"/>
                </a:cubicBezTo>
                <a:cubicBezTo>
                  <a:pt x="11240" y="17011"/>
                  <a:pt x="12409" y="10300"/>
                  <a:pt x="8451" y="7309"/>
                </a:cubicBezTo>
                <a:lnTo>
                  <a:pt x="8451" y="7309"/>
                </a:lnTo>
                <a:cubicBezTo>
                  <a:pt x="8451" y="7310"/>
                  <a:pt x="11398" y="12063"/>
                  <a:pt x="9174" y="14647"/>
                </a:cubicBezTo>
                <a:cubicBezTo>
                  <a:pt x="8596" y="15319"/>
                  <a:pt x="7894" y="15619"/>
                  <a:pt x="7175" y="15619"/>
                </a:cubicBezTo>
                <a:cubicBezTo>
                  <a:pt x="5128" y="15619"/>
                  <a:pt x="2942" y="13187"/>
                  <a:pt x="3087" y="9977"/>
                </a:cubicBezTo>
                <a:cubicBezTo>
                  <a:pt x="3281" y="5642"/>
                  <a:pt x="5004" y="3668"/>
                  <a:pt x="7256" y="3529"/>
                </a:cubicBezTo>
                <a:cubicBezTo>
                  <a:pt x="7317" y="3525"/>
                  <a:pt x="7378" y="3524"/>
                  <a:pt x="7440" y="3524"/>
                </a:cubicBezTo>
                <a:cubicBezTo>
                  <a:pt x="9688" y="3524"/>
                  <a:pt x="12914" y="5947"/>
                  <a:pt x="13482" y="9950"/>
                </a:cubicBezTo>
                <a:cubicBezTo>
                  <a:pt x="14066" y="14063"/>
                  <a:pt x="13147" y="24313"/>
                  <a:pt x="22789" y="27536"/>
                </a:cubicBezTo>
                <a:cubicBezTo>
                  <a:pt x="22789" y="27536"/>
                  <a:pt x="15623" y="24403"/>
                  <a:pt x="15677" y="14618"/>
                </a:cubicBezTo>
                <a:lnTo>
                  <a:pt x="15677" y="14618"/>
                </a:lnTo>
                <a:lnTo>
                  <a:pt x="15677" y="14620"/>
                </a:lnTo>
                <a:cubicBezTo>
                  <a:pt x="15711" y="8672"/>
                  <a:pt x="14486" y="4975"/>
                  <a:pt x="12314" y="3043"/>
                </a:cubicBezTo>
                <a:cubicBezTo>
                  <a:pt x="12096" y="2298"/>
                  <a:pt x="11246" y="1"/>
                  <a:pt x="9007"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5"/>
          <p:cNvSpPr/>
          <p:nvPr/>
        </p:nvSpPr>
        <p:spPr>
          <a:xfrm flipH="1">
            <a:off x="310123" y="908907"/>
            <a:ext cx="231889" cy="181819"/>
          </a:xfrm>
          <a:custGeom>
            <a:rect b="b" l="l" r="r" t="t"/>
            <a:pathLst>
              <a:path extrusionOk="0" h="4964" w="6331">
                <a:moveTo>
                  <a:pt x="2256" y="0"/>
                </a:moveTo>
                <a:cubicBezTo>
                  <a:pt x="1504" y="0"/>
                  <a:pt x="756" y="457"/>
                  <a:pt x="494" y="1147"/>
                </a:cubicBezTo>
                <a:cubicBezTo>
                  <a:pt x="0" y="2447"/>
                  <a:pt x="1379" y="4964"/>
                  <a:pt x="5451" y="4964"/>
                </a:cubicBezTo>
                <a:cubicBezTo>
                  <a:pt x="5731" y="4964"/>
                  <a:pt x="6025" y="4952"/>
                  <a:pt x="6331" y="4927"/>
                </a:cubicBezTo>
                <a:cubicBezTo>
                  <a:pt x="6331" y="4927"/>
                  <a:pt x="4581" y="3982"/>
                  <a:pt x="4052" y="1648"/>
                </a:cubicBezTo>
                <a:cubicBezTo>
                  <a:pt x="3786" y="471"/>
                  <a:pt x="3019" y="0"/>
                  <a:pt x="2256"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5"/>
          <p:cNvSpPr/>
          <p:nvPr/>
        </p:nvSpPr>
        <p:spPr>
          <a:xfrm flipH="1">
            <a:off x="4319" y="840963"/>
            <a:ext cx="395065" cy="1223691"/>
          </a:xfrm>
          <a:custGeom>
            <a:rect b="b" l="l" r="r" t="t"/>
            <a:pathLst>
              <a:path extrusionOk="0" h="33409" w="10786">
                <a:moveTo>
                  <a:pt x="4299" y="1"/>
                </a:moveTo>
                <a:lnTo>
                  <a:pt x="4299" y="1"/>
                </a:lnTo>
                <a:cubicBezTo>
                  <a:pt x="4299" y="1"/>
                  <a:pt x="1900" y="3207"/>
                  <a:pt x="5677" y="5199"/>
                </a:cubicBezTo>
                <a:cubicBezTo>
                  <a:pt x="5677" y="5199"/>
                  <a:pt x="5855" y="7307"/>
                  <a:pt x="3964" y="10161"/>
                </a:cubicBezTo>
                <a:cubicBezTo>
                  <a:pt x="2075" y="13015"/>
                  <a:pt x="1" y="20178"/>
                  <a:pt x="5115" y="23256"/>
                </a:cubicBezTo>
                <a:cubicBezTo>
                  <a:pt x="5115" y="23256"/>
                  <a:pt x="2039" y="31373"/>
                  <a:pt x="10786" y="33409"/>
                </a:cubicBezTo>
                <a:lnTo>
                  <a:pt x="10786" y="4280"/>
                </a:lnTo>
                <a:cubicBezTo>
                  <a:pt x="10786" y="4280"/>
                  <a:pt x="7300" y="7059"/>
                  <a:pt x="8192" y="12508"/>
                </a:cubicBezTo>
                <a:cubicBezTo>
                  <a:pt x="8192" y="12508"/>
                  <a:pt x="5670" y="14768"/>
                  <a:pt x="6041" y="20402"/>
                </a:cubicBezTo>
                <a:cubicBezTo>
                  <a:pt x="6041" y="20402"/>
                  <a:pt x="3798" y="19737"/>
                  <a:pt x="3798" y="15288"/>
                </a:cubicBezTo>
                <a:cubicBezTo>
                  <a:pt x="3798" y="10839"/>
                  <a:pt x="7849" y="7782"/>
                  <a:pt x="6990" y="3669"/>
                </a:cubicBezTo>
                <a:lnTo>
                  <a:pt x="6990" y="3669"/>
                </a:lnTo>
                <a:cubicBezTo>
                  <a:pt x="6990" y="3669"/>
                  <a:pt x="6988" y="3669"/>
                  <a:pt x="6983" y="3669"/>
                </a:cubicBezTo>
                <a:cubicBezTo>
                  <a:pt x="6807" y="3669"/>
                  <a:pt x="3707" y="3618"/>
                  <a:pt x="429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5"/>
          <p:cNvSpPr/>
          <p:nvPr/>
        </p:nvSpPr>
        <p:spPr>
          <a:xfrm flipH="1">
            <a:off x="4319" y="-6"/>
            <a:ext cx="294596" cy="863019"/>
          </a:xfrm>
          <a:custGeom>
            <a:rect b="b" l="l" r="r" t="t"/>
            <a:pathLst>
              <a:path extrusionOk="0" h="23562" w="8043">
                <a:moveTo>
                  <a:pt x="8043" y="0"/>
                </a:moveTo>
                <a:cubicBezTo>
                  <a:pt x="8043" y="0"/>
                  <a:pt x="3780" y="4279"/>
                  <a:pt x="5949" y="13287"/>
                </a:cubicBezTo>
                <a:cubicBezTo>
                  <a:pt x="5949" y="13287"/>
                  <a:pt x="4504" y="11984"/>
                  <a:pt x="2065" y="11984"/>
                </a:cubicBezTo>
                <a:cubicBezTo>
                  <a:pt x="1440" y="11984"/>
                  <a:pt x="749" y="12069"/>
                  <a:pt x="0" y="12284"/>
                </a:cubicBezTo>
                <a:cubicBezTo>
                  <a:pt x="0" y="12284"/>
                  <a:pt x="5172" y="15067"/>
                  <a:pt x="5280" y="18956"/>
                </a:cubicBezTo>
                <a:cubicBezTo>
                  <a:pt x="5280" y="18956"/>
                  <a:pt x="2724" y="19347"/>
                  <a:pt x="3223" y="21904"/>
                </a:cubicBezTo>
                <a:cubicBezTo>
                  <a:pt x="3454" y="23079"/>
                  <a:pt x="4276" y="23561"/>
                  <a:pt x="5195" y="23561"/>
                </a:cubicBezTo>
                <a:cubicBezTo>
                  <a:pt x="6276" y="23561"/>
                  <a:pt x="7492" y="22895"/>
                  <a:pt x="8043" y="21904"/>
                </a:cubicBezTo>
                <a:lnTo>
                  <a:pt x="8043" y="0"/>
                </a:ln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5"/>
          <p:cNvSpPr/>
          <p:nvPr/>
        </p:nvSpPr>
        <p:spPr>
          <a:xfrm flipH="1">
            <a:off x="3732650" y="4205935"/>
            <a:ext cx="5394100" cy="937619"/>
          </a:xfrm>
          <a:custGeom>
            <a:rect b="b" l="l" r="r" t="t"/>
            <a:pathLst>
              <a:path extrusionOk="0" h="34717" w="199726">
                <a:moveTo>
                  <a:pt x="66991" y="1"/>
                </a:moveTo>
                <a:cubicBezTo>
                  <a:pt x="48314" y="1"/>
                  <a:pt x="24765" y="1621"/>
                  <a:pt x="0" y="7369"/>
                </a:cubicBezTo>
                <a:lnTo>
                  <a:pt x="0" y="34717"/>
                </a:lnTo>
                <a:lnTo>
                  <a:pt x="199726" y="34717"/>
                </a:lnTo>
                <a:cubicBezTo>
                  <a:pt x="184130" y="26162"/>
                  <a:pt x="168689" y="19763"/>
                  <a:pt x="155015" y="15029"/>
                </a:cubicBezTo>
                <a:cubicBezTo>
                  <a:pt x="147516" y="12430"/>
                  <a:pt x="140552" y="10336"/>
                  <a:pt x="134382" y="8660"/>
                </a:cubicBezTo>
                <a:cubicBezTo>
                  <a:pt x="134129" y="8591"/>
                  <a:pt x="133875" y="8523"/>
                  <a:pt x="133623" y="8454"/>
                </a:cubicBezTo>
                <a:cubicBezTo>
                  <a:pt x="128257" y="7007"/>
                  <a:pt x="123511" y="5888"/>
                  <a:pt x="119577" y="5034"/>
                </a:cubicBezTo>
                <a:cubicBezTo>
                  <a:pt x="117957" y="4684"/>
                  <a:pt x="116476" y="4379"/>
                  <a:pt x="115142" y="4112"/>
                </a:cubicBezTo>
                <a:cubicBezTo>
                  <a:pt x="110023" y="3100"/>
                  <a:pt x="107109" y="2704"/>
                  <a:pt x="107109" y="2704"/>
                </a:cubicBezTo>
                <a:cubicBezTo>
                  <a:pt x="107109" y="2704"/>
                  <a:pt x="106126" y="2536"/>
                  <a:pt x="104279" y="2287"/>
                </a:cubicBezTo>
                <a:cubicBezTo>
                  <a:pt x="98679" y="1529"/>
                  <a:pt x="85133" y="1"/>
                  <a:pt x="66991"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5"/>
          <p:cNvSpPr/>
          <p:nvPr/>
        </p:nvSpPr>
        <p:spPr>
          <a:xfrm flipH="1">
            <a:off x="6398749" y="4420591"/>
            <a:ext cx="1446738" cy="296650"/>
          </a:xfrm>
          <a:custGeom>
            <a:rect b="b" l="l" r="r" t="t"/>
            <a:pathLst>
              <a:path extrusionOk="0" h="10984" w="53568">
                <a:moveTo>
                  <a:pt x="19740" y="761"/>
                </a:moveTo>
                <a:cubicBezTo>
                  <a:pt x="22081" y="761"/>
                  <a:pt x="24528" y="827"/>
                  <a:pt x="27027" y="963"/>
                </a:cubicBezTo>
                <a:cubicBezTo>
                  <a:pt x="42253" y="1784"/>
                  <a:pt x="52737" y="4743"/>
                  <a:pt x="52622" y="6886"/>
                </a:cubicBezTo>
                <a:cubicBezTo>
                  <a:pt x="52576" y="7715"/>
                  <a:pt x="50573" y="8861"/>
                  <a:pt x="45085" y="9586"/>
                </a:cubicBezTo>
                <a:cubicBezTo>
                  <a:pt x="41887" y="10008"/>
                  <a:pt x="38027" y="10223"/>
                  <a:pt x="33826" y="10223"/>
                </a:cubicBezTo>
                <a:cubicBezTo>
                  <a:pt x="31485" y="10223"/>
                  <a:pt x="29037" y="10156"/>
                  <a:pt x="26539" y="10021"/>
                </a:cubicBezTo>
                <a:cubicBezTo>
                  <a:pt x="11313" y="9200"/>
                  <a:pt x="830" y="6241"/>
                  <a:pt x="947" y="4098"/>
                </a:cubicBezTo>
                <a:cubicBezTo>
                  <a:pt x="991" y="3268"/>
                  <a:pt x="2993" y="2122"/>
                  <a:pt x="8481" y="1398"/>
                </a:cubicBezTo>
                <a:cubicBezTo>
                  <a:pt x="11679" y="976"/>
                  <a:pt x="15538" y="761"/>
                  <a:pt x="19740" y="761"/>
                </a:cubicBezTo>
                <a:close/>
                <a:moveTo>
                  <a:pt x="19735" y="0"/>
                </a:moveTo>
                <a:cubicBezTo>
                  <a:pt x="15502" y="0"/>
                  <a:pt x="11609" y="217"/>
                  <a:pt x="8381" y="643"/>
                </a:cubicBezTo>
                <a:cubicBezTo>
                  <a:pt x="3027" y="1351"/>
                  <a:pt x="268" y="2498"/>
                  <a:pt x="185" y="4057"/>
                </a:cubicBezTo>
                <a:cubicBezTo>
                  <a:pt x="0" y="7494"/>
                  <a:pt x="13603" y="10087"/>
                  <a:pt x="26499" y="10783"/>
                </a:cubicBezTo>
                <a:cubicBezTo>
                  <a:pt x="29009" y="10916"/>
                  <a:pt x="31469" y="10984"/>
                  <a:pt x="33823" y="10984"/>
                </a:cubicBezTo>
                <a:cubicBezTo>
                  <a:pt x="38060" y="10984"/>
                  <a:pt x="41955" y="10767"/>
                  <a:pt x="45185" y="10341"/>
                </a:cubicBezTo>
                <a:cubicBezTo>
                  <a:pt x="50539" y="9635"/>
                  <a:pt x="53299" y="8486"/>
                  <a:pt x="53382" y="6926"/>
                </a:cubicBezTo>
                <a:cubicBezTo>
                  <a:pt x="53568" y="3492"/>
                  <a:pt x="39963" y="899"/>
                  <a:pt x="27069" y="203"/>
                </a:cubicBezTo>
                <a:cubicBezTo>
                  <a:pt x="24556" y="67"/>
                  <a:pt x="22093" y="0"/>
                  <a:pt x="19735" y="0"/>
                </a:cubicBezTo>
                <a:close/>
              </a:path>
            </a:pathLst>
          </a:custGeom>
          <a:solidFill>
            <a:srgbClr val="350309">
              <a:alpha val="64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5"/>
          <p:cNvSpPr/>
          <p:nvPr/>
        </p:nvSpPr>
        <p:spPr>
          <a:xfrm flipH="1">
            <a:off x="4366975" y="4520869"/>
            <a:ext cx="4759775" cy="622685"/>
          </a:xfrm>
          <a:custGeom>
            <a:rect b="b" l="l" r="r" t="t"/>
            <a:pathLst>
              <a:path extrusionOk="0" h="23056" w="176239">
                <a:moveTo>
                  <a:pt x="55363" y="1"/>
                </a:moveTo>
                <a:cubicBezTo>
                  <a:pt x="31172" y="1"/>
                  <a:pt x="10414" y="2396"/>
                  <a:pt x="0" y="4102"/>
                </a:cubicBezTo>
                <a:lnTo>
                  <a:pt x="0" y="4876"/>
                </a:lnTo>
                <a:cubicBezTo>
                  <a:pt x="10357" y="3170"/>
                  <a:pt x="31200" y="764"/>
                  <a:pt x="55488" y="764"/>
                </a:cubicBezTo>
                <a:cubicBezTo>
                  <a:pt x="55855" y="764"/>
                  <a:pt x="56222" y="765"/>
                  <a:pt x="56591" y="766"/>
                </a:cubicBezTo>
                <a:cubicBezTo>
                  <a:pt x="77139" y="835"/>
                  <a:pt x="97098" y="2565"/>
                  <a:pt x="115912" y="5908"/>
                </a:cubicBezTo>
                <a:cubicBezTo>
                  <a:pt x="136907" y="9641"/>
                  <a:pt x="156520" y="15401"/>
                  <a:pt x="174322" y="23056"/>
                </a:cubicBezTo>
                <a:lnTo>
                  <a:pt x="176238" y="23056"/>
                </a:lnTo>
                <a:cubicBezTo>
                  <a:pt x="157952" y="15024"/>
                  <a:pt x="137726" y="9009"/>
                  <a:pt x="116034" y="5155"/>
                </a:cubicBezTo>
                <a:cubicBezTo>
                  <a:pt x="97175" y="1807"/>
                  <a:pt x="77170" y="73"/>
                  <a:pt x="56575" y="4"/>
                </a:cubicBezTo>
                <a:cubicBezTo>
                  <a:pt x="56171" y="1"/>
                  <a:pt x="55768" y="1"/>
                  <a:pt x="55363" y="1"/>
                </a:cubicBezTo>
                <a:close/>
              </a:path>
            </a:pathLst>
          </a:custGeom>
          <a:solidFill>
            <a:srgbClr val="350309">
              <a:alpha val="64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5"/>
          <p:cNvSpPr txBox="1"/>
          <p:nvPr>
            <p:ph type="title"/>
          </p:nvPr>
        </p:nvSpPr>
        <p:spPr>
          <a:xfrm>
            <a:off x="1989912" y="1609200"/>
            <a:ext cx="23847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3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58" name="Google Shape;358;p15"/>
          <p:cNvSpPr txBox="1"/>
          <p:nvPr>
            <p:ph hasCustomPrompt="1" idx="2" type="title"/>
          </p:nvPr>
        </p:nvSpPr>
        <p:spPr>
          <a:xfrm>
            <a:off x="720075" y="1609200"/>
            <a:ext cx="1280700" cy="73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4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59" name="Google Shape;359;p15"/>
          <p:cNvSpPr txBox="1"/>
          <p:nvPr>
            <p:ph idx="1" type="subTitle"/>
          </p:nvPr>
        </p:nvSpPr>
        <p:spPr>
          <a:xfrm>
            <a:off x="1989900" y="2060700"/>
            <a:ext cx="2384700" cy="64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60" name="Google Shape;360;p15"/>
          <p:cNvSpPr txBox="1"/>
          <p:nvPr>
            <p:ph idx="3" type="title"/>
          </p:nvPr>
        </p:nvSpPr>
        <p:spPr>
          <a:xfrm>
            <a:off x="6039288" y="1609200"/>
            <a:ext cx="23847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61" name="Google Shape;361;p15"/>
          <p:cNvSpPr txBox="1"/>
          <p:nvPr>
            <p:ph hasCustomPrompt="1" idx="4" type="title"/>
          </p:nvPr>
        </p:nvSpPr>
        <p:spPr>
          <a:xfrm>
            <a:off x="4769575" y="1609200"/>
            <a:ext cx="1280700" cy="73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4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62" name="Google Shape;362;p15"/>
          <p:cNvSpPr txBox="1"/>
          <p:nvPr>
            <p:ph idx="5" type="subTitle"/>
          </p:nvPr>
        </p:nvSpPr>
        <p:spPr>
          <a:xfrm>
            <a:off x="6039300" y="2060700"/>
            <a:ext cx="2384700" cy="64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63" name="Google Shape;363;p15"/>
          <p:cNvSpPr txBox="1"/>
          <p:nvPr>
            <p:ph idx="6" type="title"/>
          </p:nvPr>
        </p:nvSpPr>
        <p:spPr>
          <a:xfrm>
            <a:off x="1989912" y="3161450"/>
            <a:ext cx="23847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64" name="Google Shape;364;p15"/>
          <p:cNvSpPr txBox="1"/>
          <p:nvPr>
            <p:ph hasCustomPrompt="1" idx="7" type="title"/>
          </p:nvPr>
        </p:nvSpPr>
        <p:spPr>
          <a:xfrm>
            <a:off x="720075" y="3161450"/>
            <a:ext cx="1280700" cy="73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4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65" name="Google Shape;365;p15"/>
          <p:cNvSpPr txBox="1"/>
          <p:nvPr>
            <p:ph idx="8" type="subTitle"/>
          </p:nvPr>
        </p:nvSpPr>
        <p:spPr>
          <a:xfrm>
            <a:off x="1989900" y="3612950"/>
            <a:ext cx="2384700" cy="64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66" name="Google Shape;366;p15"/>
          <p:cNvSpPr txBox="1"/>
          <p:nvPr>
            <p:ph idx="9" type="title"/>
          </p:nvPr>
        </p:nvSpPr>
        <p:spPr>
          <a:xfrm>
            <a:off x="6039288" y="3161450"/>
            <a:ext cx="23847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67" name="Google Shape;367;p15"/>
          <p:cNvSpPr txBox="1"/>
          <p:nvPr>
            <p:ph hasCustomPrompt="1" idx="13" type="title"/>
          </p:nvPr>
        </p:nvSpPr>
        <p:spPr>
          <a:xfrm>
            <a:off x="4769575" y="3161675"/>
            <a:ext cx="1280700" cy="73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4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68" name="Google Shape;368;p15"/>
          <p:cNvSpPr txBox="1"/>
          <p:nvPr>
            <p:ph idx="14" type="subTitle"/>
          </p:nvPr>
        </p:nvSpPr>
        <p:spPr>
          <a:xfrm>
            <a:off x="6039291" y="3612950"/>
            <a:ext cx="2384700" cy="64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69" name="Google Shape;369;p15"/>
          <p:cNvSpPr txBox="1"/>
          <p:nvPr>
            <p:ph idx="15" type="title"/>
          </p:nvPr>
        </p:nvSpPr>
        <p:spPr>
          <a:xfrm>
            <a:off x="720000" y="332545"/>
            <a:ext cx="77040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370" name="Shape 370"/>
        <p:cNvGrpSpPr/>
        <p:nvPr/>
      </p:nvGrpSpPr>
      <p:grpSpPr>
        <a:xfrm>
          <a:off x="0" y="0"/>
          <a:ext cx="0" cy="0"/>
          <a:chOff x="0" y="0"/>
          <a:chExt cx="0" cy="0"/>
        </a:xfrm>
      </p:grpSpPr>
      <p:sp>
        <p:nvSpPr>
          <p:cNvPr id="371" name="Google Shape;371;p16"/>
          <p:cNvSpPr/>
          <p:nvPr/>
        </p:nvSpPr>
        <p:spPr>
          <a:xfrm>
            <a:off x="7987" y="0"/>
            <a:ext cx="9118778" cy="5143551"/>
          </a:xfrm>
          <a:custGeom>
            <a:rect b="b" l="l" r="r" t="t"/>
            <a:pathLst>
              <a:path extrusionOk="0" h="190449" w="285676">
                <a:moveTo>
                  <a:pt x="278293" y="0"/>
                </a:moveTo>
                <a:cubicBezTo>
                  <a:pt x="253581" y="36010"/>
                  <a:pt x="212115" y="75463"/>
                  <a:pt x="144939" y="89945"/>
                </a:cubicBezTo>
                <a:cubicBezTo>
                  <a:pt x="128678" y="93430"/>
                  <a:pt x="113187" y="94963"/>
                  <a:pt x="98518" y="94963"/>
                </a:cubicBezTo>
                <a:cubicBezTo>
                  <a:pt x="60794" y="94963"/>
                  <a:pt x="28502" y="84825"/>
                  <a:pt x="2495" y="71685"/>
                </a:cubicBezTo>
                <a:cubicBezTo>
                  <a:pt x="1657" y="71262"/>
                  <a:pt x="823" y="70835"/>
                  <a:pt x="0" y="70405"/>
                </a:cubicBezTo>
                <a:lnTo>
                  <a:pt x="0" y="190449"/>
                </a:lnTo>
                <a:lnTo>
                  <a:pt x="285676" y="190449"/>
                </a:lnTo>
                <a:lnTo>
                  <a:pt x="285676" y="0"/>
                </a:ln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6"/>
          <p:cNvSpPr/>
          <p:nvPr/>
        </p:nvSpPr>
        <p:spPr>
          <a:xfrm>
            <a:off x="2157519" y="9"/>
            <a:ext cx="4002173" cy="1806726"/>
          </a:xfrm>
          <a:custGeom>
            <a:rect b="b" l="l" r="r" t="t"/>
            <a:pathLst>
              <a:path extrusionOk="0" h="79000" w="174997">
                <a:moveTo>
                  <a:pt x="90613" y="13234"/>
                </a:moveTo>
                <a:cubicBezTo>
                  <a:pt x="89572" y="13234"/>
                  <a:pt x="88531" y="13236"/>
                  <a:pt x="87490" y="13244"/>
                </a:cubicBezTo>
                <a:lnTo>
                  <a:pt x="78115" y="13305"/>
                </a:lnTo>
                <a:cubicBezTo>
                  <a:pt x="74980" y="13342"/>
                  <a:pt x="71845" y="13393"/>
                  <a:pt x="68646" y="13525"/>
                </a:cubicBezTo>
                <a:cubicBezTo>
                  <a:pt x="71686" y="14576"/>
                  <a:pt x="74834" y="15155"/>
                  <a:pt x="77990" y="15563"/>
                </a:cubicBezTo>
                <a:cubicBezTo>
                  <a:pt x="81029" y="15938"/>
                  <a:pt x="84088" y="16133"/>
                  <a:pt x="87153" y="16133"/>
                </a:cubicBezTo>
                <a:cubicBezTo>
                  <a:pt x="87269" y="16133"/>
                  <a:pt x="87384" y="16133"/>
                  <a:pt x="87500" y="16132"/>
                </a:cubicBezTo>
                <a:cubicBezTo>
                  <a:pt x="90677" y="16112"/>
                  <a:pt x="93858" y="15937"/>
                  <a:pt x="97011" y="15511"/>
                </a:cubicBezTo>
                <a:cubicBezTo>
                  <a:pt x="100162" y="15106"/>
                  <a:pt x="103293" y="14478"/>
                  <a:pt x="106350" y="13525"/>
                </a:cubicBezTo>
                <a:lnTo>
                  <a:pt x="106350" y="13525"/>
                </a:lnTo>
                <a:cubicBezTo>
                  <a:pt x="106350" y="13525"/>
                  <a:pt x="106350" y="13525"/>
                  <a:pt x="106350" y="13525"/>
                </a:cubicBezTo>
                <a:cubicBezTo>
                  <a:pt x="103148" y="13286"/>
                  <a:pt x="100009" y="13293"/>
                  <a:pt x="96871" y="13244"/>
                </a:cubicBezTo>
                <a:cubicBezTo>
                  <a:pt x="94781" y="13244"/>
                  <a:pt x="92696" y="13234"/>
                  <a:pt x="90613" y="13234"/>
                </a:cubicBezTo>
                <a:close/>
                <a:moveTo>
                  <a:pt x="9766" y="0"/>
                </a:moveTo>
                <a:cubicBezTo>
                  <a:pt x="9717" y="9149"/>
                  <a:pt x="10967" y="16559"/>
                  <a:pt x="11617" y="19788"/>
                </a:cubicBezTo>
                <a:lnTo>
                  <a:pt x="10291" y="20606"/>
                </a:lnTo>
                <a:cubicBezTo>
                  <a:pt x="9054" y="21346"/>
                  <a:pt x="7854" y="22141"/>
                  <a:pt x="6589" y="22842"/>
                </a:cubicBezTo>
                <a:cubicBezTo>
                  <a:pt x="6278" y="23018"/>
                  <a:pt x="6010" y="23272"/>
                  <a:pt x="5733" y="23512"/>
                </a:cubicBezTo>
                <a:lnTo>
                  <a:pt x="4906" y="24225"/>
                </a:lnTo>
                <a:lnTo>
                  <a:pt x="3249" y="25661"/>
                </a:lnTo>
                <a:cubicBezTo>
                  <a:pt x="2792" y="26068"/>
                  <a:pt x="2332" y="26480"/>
                  <a:pt x="1875" y="26896"/>
                </a:cubicBezTo>
                <a:cubicBezTo>
                  <a:pt x="1242" y="27463"/>
                  <a:pt x="617" y="28034"/>
                  <a:pt x="1" y="28625"/>
                </a:cubicBezTo>
                <a:cubicBezTo>
                  <a:pt x="796" y="28344"/>
                  <a:pt x="1585" y="28049"/>
                  <a:pt x="2369" y="27744"/>
                </a:cubicBezTo>
                <a:cubicBezTo>
                  <a:pt x="2948" y="27524"/>
                  <a:pt x="3530" y="27292"/>
                  <a:pt x="4109" y="27067"/>
                </a:cubicBezTo>
                <a:lnTo>
                  <a:pt x="6141" y="26236"/>
                </a:lnTo>
                <a:lnTo>
                  <a:pt x="7153" y="25818"/>
                </a:lnTo>
                <a:cubicBezTo>
                  <a:pt x="7488" y="25677"/>
                  <a:pt x="7838" y="25562"/>
                  <a:pt x="8140" y="25358"/>
                </a:cubicBezTo>
                <a:cubicBezTo>
                  <a:pt x="9331" y="24545"/>
                  <a:pt x="10582" y="23832"/>
                  <a:pt x="11804" y="23064"/>
                </a:cubicBezTo>
                <a:lnTo>
                  <a:pt x="12935" y="22366"/>
                </a:lnTo>
                <a:cubicBezTo>
                  <a:pt x="27139" y="34810"/>
                  <a:pt x="41575" y="39785"/>
                  <a:pt x="45743" y="41034"/>
                </a:cubicBezTo>
                <a:cubicBezTo>
                  <a:pt x="45768" y="41085"/>
                  <a:pt x="45792" y="41129"/>
                  <a:pt x="45810" y="41171"/>
                </a:cubicBezTo>
                <a:cubicBezTo>
                  <a:pt x="46154" y="41847"/>
                  <a:pt x="46538" y="42493"/>
                  <a:pt x="46907" y="43145"/>
                </a:cubicBezTo>
                <a:cubicBezTo>
                  <a:pt x="47696" y="44416"/>
                  <a:pt x="48436" y="45723"/>
                  <a:pt x="49365" y="46896"/>
                </a:cubicBezTo>
                <a:cubicBezTo>
                  <a:pt x="50279" y="48078"/>
                  <a:pt x="51276" y="49190"/>
                  <a:pt x="52290" y="50278"/>
                </a:cubicBezTo>
                <a:lnTo>
                  <a:pt x="53844" y="51871"/>
                </a:lnTo>
                <a:lnTo>
                  <a:pt x="55466" y="53391"/>
                </a:lnTo>
                <a:cubicBezTo>
                  <a:pt x="57683" y="55357"/>
                  <a:pt x="60002" y="57192"/>
                  <a:pt x="62494" y="58751"/>
                </a:cubicBezTo>
                <a:cubicBezTo>
                  <a:pt x="63618" y="59531"/>
                  <a:pt x="64825" y="60179"/>
                  <a:pt x="66013" y="60848"/>
                </a:cubicBezTo>
                <a:cubicBezTo>
                  <a:pt x="63271" y="64674"/>
                  <a:pt x="58110" y="68250"/>
                  <a:pt x="54058" y="70695"/>
                </a:cubicBezTo>
                <a:cubicBezTo>
                  <a:pt x="53037" y="71313"/>
                  <a:pt x="52087" y="71853"/>
                  <a:pt x="51264" y="72315"/>
                </a:cubicBezTo>
                <a:cubicBezTo>
                  <a:pt x="51551" y="72425"/>
                  <a:pt x="51840" y="72531"/>
                  <a:pt x="52133" y="72645"/>
                </a:cubicBezTo>
                <a:cubicBezTo>
                  <a:pt x="52544" y="72797"/>
                  <a:pt x="52964" y="72949"/>
                  <a:pt x="53382" y="73102"/>
                </a:cubicBezTo>
                <a:cubicBezTo>
                  <a:pt x="53741" y="73229"/>
                  <a:pt x="54095" y="73357"/>
                  <a:pt x="54457" y="73476"/>
                </a:cubicBezTo>
                <a:cubicBezTo>
                  <a:pt x="54740" y="73574"/>
                  <a:pt x="55024" y="73674"/>
                  <a:pt x="55310" y="73769"/>
                </a:cubicBezTo>
                <a:cubicBezTo>
                  <a:pt x="58411" y="74808"/>
                  <a:pt x="61584" y="75707"/>
                  <a:pt x="64813" y="76443"/>
                </a:cubicBezTo>
                <a:cubicBezTo>
                  <a:pt x="65167" y="76526"/>
                  <a:pt x="65526" y="76608"/>
                  <a:pt x="65880" y="76684"/>
                </a:cubicBezTo>
                <a:cubicBezTo>
                  <a:pt x="66288" y="76775"/>
                  <a:pt x="66699" y="76858"/>
                  <a:pt x="67114" y="76946"/>
                </a:cubicBezTo>
                <a:cubicBezTo>
                  <a:pt x="67522" y="77029"/>
                  <a:pt x="67933" y="77110"/>
                  <a:pt x="68348" y="77190"/>
                </a:cubicBezTo>
                <a:cubicBezTo>
                  <a:pt x="68764" y="77269"/>
                  <a:pt x="69176" y="77346"/>
                  <a:pt x="69590" y="77418"/>
                </a:cubicBezTo>
                <a:cubicBezTo>
                  <a:pt x="70005" y="77491"/>
                  <a:pt x="70425" y="77562"/>
                  <a:pt x="70840" y="77632"/>
                </a:cubicBezTo>
                <a:cubicBezTo>
                  <a:pt x="71684" y="77772"/>
                  <a:pt x="72534" y="77906"/>
                  <a:pt x="73387" y="78019"/>
                </a:cubicBezTo>
                <a:cubicBezTo>
                  <a:pt x="74124" y="78123"/>
                  <a:pt x="74858" y="78217"/>
                  <a:pt x="75601" y="78305"/>
                </a:cubicBezTo>
                <a:cubicBezTo>
                  <a:pt x="76409" y="78400"/>
                  <a:pt x="77220" y="78485"/>
                  <a:pt x="78030" y="78561"/>
                </a:cubicBezTo>
                <a:cubicBezTo>
                  <a:pt x="78405" y="78598"/>
                  <a:pt x="78777" y="78625"/>
                  <a:pt x="79154" y="78656"/>
                </a:cubicBezTo>
                <a:cubicBezTo>
                  <a:pt x="79178" y="78659"/>
                  <a:pt x="79203" y="78668"/>
                  <a:pt x="79231" y="78668"/>
                </a:cubicBezTo>
                <a:cubicBezTo>
                  <a:pt x="79554" y="78690"/>
                  <a:pt x="79882" y="78717"/>
                  <a:pt x="80209" y="78740"/>
                </a:cubicBezTo>
                <a:cubicBezTo>
                  <a:pt x="80541" y="78762"/>
                  <a:pt x="80869" y="78786"/>
                  <a:pt x="81199" y="78808"/>
                </a:cubicBezTo>
                <a:cubicBezTo>
                  <a:pt x="81497" y="78823"/>
                  <a:pt x="81798" y="78842"/>
                  <a:pt x="82098" y="78854"/>
                </a:cubicBezTo>
                <a:cubicBezTo>
                  <a:pt x="82350" y="78869"/>
                  <a:pt x="82609" y="78884"/>
                  <a:pt x="82860" y="78891"/>
                </a:cubicBezTo>
                <a:cubicBezTo>
                  <a:pt x="83215" y="78906"/>
                  <a:pt x="83569" y="78927"/>
                  <a:pt x="83923" y="78933"/>
                </a:cubicBezTo>
                <a:cubicBezTo>
                  <a:pt x="84243" y="78949"/>
                  <a:pt x="84563" y="78957"/>
                  <a:pt x="84888" y="78964"/>
                </a:cubicBezTo>
                <a:cubicBezTo>
                  <a:pt x="85223" y="78972"/>
                  <a:pt x="85553" y="78984"/>
                  <a:pt x="85893" y="78988"/>
                </a:cubicBezTo>
                <a:cubicBezTo>
                  <a:pt x="86426" y="78994"/>
                  <a:pt x="86960" y="78999"/>
                  <a:pt x="87500" y="78999"/>
                </a:cubicBezTo>
                <a:cubicBezTo>
                  <a:pt x="100268" y="78999"/>
                  <a:pt x="112487" y="76633"/>
                  <a:pt x="123732" y="72313"/>
                </a:cubicBezTo>
                <a:cubicBezTo>
                  <a:pt x="122906" y="71853"/>
                  <a:pt x="121944" y="71313"/>
                  <a:pt x="120917" y="70707"/>
                </a:cubicBezTo>
                <a:cubicBezTo>
                  <a:pt x="116845" y="68288"/>
                  <a:pt x="111638" y="64802"/>
                  <a:pt x="108903" y="60975"/>
                </a:cubicBezTo>
                <a:cubicBezTo>
                  <a:pt x="110161" y="60262"/>
                  <a:pt x="111447" y="59592"/>
                  <a:pt x="112639" y="58757"/>
                </a:cubicBezTo>
                <a:cubicBezTo>
                  <a:pt x="113248" y="58355"/>
                  <a:pt x="113873" y="57969"/>
                  <a:pt x="114472" y="57542"/>
                </a:cubicBezTo>
                <a:lnTo>
                  <a:pt x="116239" y="56232"/>
                </a:lnTo>
                <a:cubicBezTo>
                  <a:pt x="116845" y="55805"/>
                  <a:pt x="117397" y="55326"/>
                  <a:pt x="117961" y="54845"/>
                </a:cubicBezTo>
                <a:cubicBezTo>
                  <a:pt x="118516" y="54366"/>
                  <a:pt x="119110" y="53916"/>
                  <a:pt x="119633" y="53398"/>
                </a:cubicBezTo>
                <a:cubicBezTo>
                  <a:pt x="121831" y="51426"/>
                  <a:pt x="123845" y="49236"/>
                  <a:pt x="125697" y="46896"/>
                </a:cubicBezTo>
                <a:cubicBezTo>
                  <a:pt x="126623" y="45723"/>
                  <a:pt x="127354" y="44416"/>
                  <a:pt x="128131" y="43142"/>
                </a:cubicBezTo>
                <a:cubicBezTo>
                  <a:pt x="128493" y="42490"/>
                  <a:pt x="128874" y="41842"/>
                  <a:pt x="129209" y="41165"/>
                </a:cubicBezTo>
                <a:cubicBezTo>
                  <a:pt x="129231" y="41122"/>
                  <a:pt x="129255" y="41073"/>
                  <a:pt x="129274" y="41031"/>
                </a:cubicBezTo>
                <a:cubicBezTo>
                  <a:pt x="133479" y="39766"/>
                  <a:pt x="147884" y="34788"/>
                  <a:pt x="162061" y="22366"/>
                </a:cubicBezTo>
                <a:lnTo>
                  <a:pt x="163193" y="23064"/>
                </a:lnTo>
                <a:cubicBezTo>
                  <a:pt x="164415" y="23832"/>
                  <a:pt x="165668" y="24545"/>
                  <a:pt x="166856" y="25356"/>
                </a:cubicBezTo>
                <a:cubicBezTo>
                  <a:pt x="167158" y="25562"/>
                  <a:pt x="167508" y="25676"/>
                  <a:pt x="167843" y="25818"/>
                </a:cubicBezTo>
                <a:lnTo>
                  <a:pt x="168857" y="26236"/>
                </a:lnTo>
                <a:lnTo>
                  <a:pt x="170887" y="27067"/>
                </a:lnTo>
                <a:cubicBezTo>
                  <a:pt x="171466" y="27292"/>
                  <a:pt x="172048" y="27524"/>
                  <a:pt x="172632" y="27748"/>
                </a:cubicBezTo>
                <a:cubicBezTo>
                  <a:pt x="173416" y="28049"/>
                  <a:pt x="174201" y="28342"/>
                  <a:pt x="174997" y="28625"/>
                </a:cubicBezTo>
                <a:cubicBezTo>
                  <a:pt x="174384" y="28039"/>
                  <a:pt x="173756" y="27467"/>
                  <a:pt x="173126" y="26900"/>
                </a:cubicBezTo>
                <a:cubicBezTo>
                  <a:pt x="172669" y="26485"/>
                  <a:pt x="172209" y="26068"/>
                  <a:pt x="171747" y="25662"/>
                </a:cubicBezTo>
                <a:lnTo>
                  <a:pt x="170091" y="24225"/>
                </a:lnTo>
                <a:lnTo>
                  <a:pt x="169263" y="23512"/>
                </a:lnTo>
                <a:cubicBezTo>
                  <a:pt x="168986" y="23274"/>
                  <a:pt x="168720" y="23018"/>
                  <a:pt x="168407" y="22842"/>
                </a:cubicBezTo>
                <a:cubicBezTo>
                  <a:pt x="167146" y="22141"/>
                  <a:pt x="165942" y="21346"/>
                  <a:pt x="164705" y="20606"/>
                </a:cubicBezTo>
                <a:lnTo>
                  <a:pt x="163379" y="19788"/>
                </a:lnTo>
                <a:cubicBezTo>
                  <a:pt x="164031" y="16559"/>
                  <a:pt x="165280" y="9149"/>
                  <a:pt x="165230" y="0"/>
                </a:cubicBezTo>
                <a:lnTo>
                  <a:pt x="115286" y="0"/>
                </a:lnTo>
                <a:cubicBezTo>
                  <a:pt x="112441" y="4716"/>
                  <a:pt x="109372" y="9469"/>
                  <a:pt x="106350" y="13525"/>
                </a:cubicBezTo>
                <a:lnTo>
                  <a:pt x="126729" y="39666"/>
                </a:lnTo>
                <a:cubicBezTo>
                  <a:pt x="126699" y="39732"/>
                  <a:pt x="126672" y="39793"/>
                  <a:pt x="126638" y="39854"/>
                </a:cubicBezTo>
                <a:cubicBezTo>
                  <a:pt x="126333" y="40470"/>
                  <a:pt x="125974" y="41080"/>
                  <a:pt x="125633" y="41689"/>
                </a:cubicBezTo>
                <a:cubicBezTo>
                  <a:pt x="124928" y="42896"/>
                  <a:pt x="124109" y="44041"/>
                  <a:pt x="123335" y="45214"/>
                </a:cubicBezTo>
                <a:cubicBezTo>
                  <a:pt x="121800" y="47575"/>
                  <a:pt x="120112" y="49867"/>
                  <a:pt x="118198" y="51969"/>
                </a:cubicBezTo>
                <a:cubicBezTo>
                  <a:pt x="116270" y="54057"/>
                  <a:pt x="114256" y="56107"/>
                  <a:pt x="112008" y="57897"/>
                </a:cubicBezTo>
                <a:cubicBezTo>
                  <a:pt x="110926" y="58845"/>
                  <a:pt x="109738" y="59656"/>
                  <a:pt x="108583" y="60528"/>
                </a:cubicBezTo>
                <a:cubicBezTo>
                  <a:pt x="108583" y="60528"/>
                  <a:pt x="103415" y="63062"/>
                  <a:pt x="87325" y="63236"/>
                </a:cubicBezTo>
                <a:cubicBezTo>
                  <a:pt x="71241" y="63062"/>
                  <a:pt x="66354" y="60369"/>
                  <a:pt x="66354" y="60369"/>
                </a:cubicBezTo>
                <a:cubicBezTo>
                  <a:pt x="65264" y="59553"/>
                  <a:pt x="64151" y="58781"/>
                  <a:pt x="63127" y="57886"/>
                </a:cubicBezTo>
                <a:cubicBezTo>
                  <a:pt x="60873" y="56095"/>
                  <a:pt x="58841" y="54046"/>
                  <a:pt x="56906" y="51954"/>
                </a:cubicBezTo>
                <a:cubicBezTo>
                  <a:pt x="54975" y="49852"/>
                  <a:pt x="53274" y="47555"/>
                  <a:pt x="51723" y="45202"/>
                </a:cubicBezTo>
                <a:cubicBezTo>
                  <a:pt x="50938" y="44024"/>
                  <a:pt x="50112" y="42886"/>
                  <a:pt x="49396" y="41677"/>
                </a:cubicBezTo>
                <a:cubicBezTo>
                  <a:pt x="49049" y="41065"/>
                  <a:pt x="48686" y="40459"/>
                  <a:pt x="48375" y="39839"/>
                </a:cubicBezTo>
                <a:cubicBezTo>
                  <a:pt x="48341" y="39782"/>
                  <a:pt x="48311" y="39716"/>
                  <a:pt x="48280" y="39656"/>
                </a:cubicBezTo>
                <a:lnTo>
                  <a:pt x="68646" y="13525"/>
                </a:lnTo>
                <a:cubicBezTo>
                  <a:pt x="65626" y="9469"/>
                  <a:pt x="62555" y="4716"/>
                  <a:pt x="59710"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6"/>
          <p:cNvSpPr/>
          <p:nvPr/>
        </p:nvSpPr>
        <p:spPr>
          <a:xfrm>
            <a:off x="1690423" y="9"/>
            <a:ext cx="681319" cy="1195092"/>
          </a:xfrm>
          <a:custGeom>
            <a:rect b="b" l="l" r="r" t="t"/>
            <a:pathLst>
              <a:path extrusionOk="0" h="52256" w="29791">
                <a:moveTo>
                  <a:pt x="0" y="0"/>
                </a:moveTo>
                <a:lnTo>
                  <a:pt x="0" y="13903"/>
                </a:lnTo>
                <a:cubicBezTo>
                  <a:pt x="11001" y="42475"/>
                  <a:pt x="29456" y="52085"/>
                  <a:pt x="29791" y="52255"/>
                </a:cubicBezTo>
                <a:lnTo>
                  <a:pt x="29791" y="52255"/>
                </a:lnTo>
                <a:cubicBezTo>
                  <a:pt x="6495" y="33405"/>
                  <a:pt x="1386" y="4835"/>
                  <a:pt x="674"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6"/>
          <p:cNvSpPr/>
          <p:nvPr/>
        </p:nvSpPr>
        <p:spPr>
          <a:xfrm>
            <a:off x="5476727" y="9"/>
            <a:ext cx="1365908" cy="1548341"/>
          </a:xfrm>
          <a:custGeom>
            <a:rect b="b" l="l" r="r" t="t"/>
            <a:pathLst>
              <a:path extrusionOk="0" h="67702" w="59725">
                <a:moveTo>
                  <a:pt x="52229" y="0"/>
                </a:moveTo>
                <a:cubicBezTo>
                  <a:pt x="39854" y="51743"/>
                  <a:pt x="1" y="67702"/>
                  <a:pt x="1" y="67702"/>
                </a:cubicBezTo>
                <a:cubicBezTo>
                  <a:pt x="51121" y="47721"/>
                  <a:pt x="59725" y="0"/>
                  <a:pt x="59725"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 name="Google Shape;375;p16"/>
          <p:cNvGrpSpPr/>
          <p:nvPr/>
        </p:nvGrpSpPr>
        <p:grpSpPr>
          <a:xfrm>
            <a:off x="7150969" y="-6"/>
            <a:ext cx="1988694" cy="5143537"/>
            <a:chOff x="7150969" y="-6"/>
            <a:chExt cx="1988694" cy="5143537"/>
          </a:xfrm>
        </p:grpSpPr>
        <p:sp>
          <p:nvSpPr>
            <p:cNvPr id="376" name="Google Shape;376;p16"/>
            <p:cNvSpPr/>
            <p:nvPr/>
          </p:nvSpPr>
          <p:spPr>
            <a:xfrm>
              <a:off x="8954987" y="2644358"/>
              <a:ext cx="184676" cy="2499172"/>
            </a:xfrm>
            <a:custGeom>
              <a:rect b="b" l="l" r="r" t="t"/>
              <a:pathLst>
                <a:path extrusionOk="0" h="68232" w="5042">
                  <a:moveTo>
                    <a:pt x="5042" y="0"/>
                  </a:moveTo>
                  <a:cubicBezTo>
                    <a:pt x="5042" y="0"/>
                    <a:pt x="4447" y="8151"/>
                    <a:pt x="2226" y="12823"/>
                  </a:cubicBezTo>
                  <a:cubicBezTo>
                    <a:pt x="0" y="17493"/>
                    <a:pt x="2000" y="23865"/>
                    <a:pt x="4002" y="26162"/>
                  </a:cubicBezTo>
                  <a:lnTo>
                    <a:pt x="4002" y="68232"/>
                  </a:lnTo>
                  <a:lnTo>
                    <a:pt x="5042" y="68232"/>
                  </a:lnTo>
                  <a:lnTo>
                    <a:pt x="5042" y="0"/>
                  </a:ln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6"/>
            <p:cNvSpPr/>
            <p:nvPr/>
          </p:nvSpPr>
          <p:spPr>
            <a:xfrm>
              <a:off x="8525382" y="4675027"/>
              <a:ext cx="494802" cy="328769"/>
            </a:xfrm>
            <a:custGeom>
              <a:rect b="b" l="l" r="r" t="t"/>
              <a:pathLst>
                <a:path extrusionOk="0" h="8976" w="13509">
                  <a:moveTo>
                    <a:pt x="13509" y="1"/>
                  </a:moveTo>
                  <a:lnTo>
                    <a:pt x="13509" y="1"/>
                  </a:lnTo>
                  <a:cubicBezTo>
                    <a:pt x="7171" y="6448"/>
                    <a:pt x="0" y="6838"/>
                    <a:pt x="0" y="6838"/>
                  </a:cubicBezTo>
                  <a:cubicBezTo>
                    <a:pt x="1733" y="8430"/>
                    <a:pt x="3433" y="8976"/>
                    <a:pt x="4948" y="8976"/>
                  </a:cubicBezTo>
                  <a:cubicBezTo>
                    <a:pt x="8246" y="8976"/>
                    <a:pt x="10673" y="6392"/>
                    <a:pt x="10673" y="6392"/>
                  </a:cubicBezTo>
                  <a:lnTo>
                    <a:pt x="10673" y="7950"/>
                  </a:lnTo>
                  <a:cubicBezTo>
                    <a:pt x="13508" y="4781"/>
                    <a:pt x="13509" y="1"/>
                    <a:pt x="13509" y="1"/>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6"/>
            <p:cNvSpPr/>
            <p:nvPr/>
          </p:nvSpPr>
          <p:spPr>
            <a:xfrm>
              <a:off x="7957252" y="4550420"/>
              <a:ext cx="1062932" cy="527767"/>
            </a:xfrm>
            <a:custGeom>
              <a:rect b="b" l="l" r="r" t="t"/>
              <a:pathLst>
                <a:path extrusionOk="0" h="14409" w="29020">
                  <a:moveTo>
                    <a:pt x="19630" y="0"/>
                  </a:moveTo>
                  <a:cubicBezTo>
                    <a:pt x="8306" y="0"/>
                    <a:pt x="2262" y="5996"/>
                    <a:pt x="2262" y="5996"/>
                  </a:cubicBezTo>
                  <a:cubicBezTo>
                    <a:pt x="2633" y="6182"/>
                    <a:pt x="4078" y="7071"/>
                    <a:pt x="2633" y="8516"/>
                  </a:cubicBezTo>
                  <a:cubicBezTo>
                    <a:pt x="1187" y="9962"/>
                    <a:pt x="1" y="12378"/>
                    <a:pt x="1" y="12378"/>
                  </a:cubicBezTo>
                  <a:cubicBezTo>
                    <a:pt x="2019" y="11139"/>
                    <a:pt x="3409" y="10566"/>
                    <a:pt x="4227" y="10566"/>
                  </a:cubicBezTo>
                  <a:cubicBezTo>
                    <a:pt x="4896" y="10566"/>
                    <a:pt x="5182" y="10950"/>
                    <a:pt x="5116" y="11667"/>
                  </a:cubicBezTo>
                  <a:cubicBezTo>
                    <a:pt x="4967" y="13259"/>
                    <a:pt x="5450" y="14409"/>
                    <a:pt x="5450" y="14409"/>
                  </a:cubicBezTo>
                  <a:cubicBezTo>
                    <a:pt x="16789" y="2402"/>
                    <a:pt x="29020" y="1290"/>
                    <a:pt x="29020" y="1290"/>
                  </a:cubicBezTo>
                  <a:cubicBezTo>
                    <a:pt x="25572" y="369"/>
                    <a:pt x="22439" y="0"/>
                    <a:pt x="19630" y="0"/>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6"/>
            <p:cNvSpPr/>
            <p:nvPr/>
          </p:nvSpPr>
          <p:spPr>
            <a:xfrm>
              <a:off x="8606769" y="3660993"/>
              <a:ext cx="413415" cy="853899"/>
            </a:xfrm>
            <a:custGeom>
              <a:rect b="b" l="l" r="r" t="t"/>
              <a:pathLst>
                <a:path extrusionOk="0" h="23313" w="11287">
                  <a:moveTo>
                    <a:pt x="1" y="0"/>
                  </a:moveTo>
                  <a:lnTo>
                    <a:pt x="1" y="0"/>
                  </a:lnTo>
                  <a:cubicBezTo>
                    <a:pt x="1" y="1"/>
                    <a:pt x="1391" y="2447"/>
                    <a:pt x="2225" y="13620"/>
                  </a:cubicBezTo>
                  <a:cubicBezTo>
                    <a:pt x="2878" y="22361"/>
                    <a:pt x="8054" y="23312"/>
                    <a:pt x="10277" y="23312"/>
                  </a:cubicBezTo>
                  <a:cubicBezTo>
                    <a:pt x="10896" y="23312"/>
                    <a:pt x="11287" y="23239"/>
                    <a:pt x="11287" y="23239"/>
                  </a:cubicBezTo>
                  <a:lnTo>
                    <a:pt x="11287" y="23237"/>
                  </a:lnTo>
                  <a:cubicBezTo>
                    <a:pt x="9323" y="21014"/>
                    <a:pt x="9248" y="19718"/>
                    <a:pt x="8321" y="10341"/>
                  </a:cubicBezTo>
                  <a:cubicBezTo>
                    <a:pt x="7395" y="964"/>
                    <a:pt x="1" y="0"/>
                    <a:pt x="1" y="0"/>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6"/>
            <p:cNvSpPr/>
            <p:nvPr/>
          </p:nvSpPr>
          <p:spPr>
            <a:xfrm>
              <a:off x="8488718" y="2314966"/>
              <a:ext cx="619006" cy="1358260"/>
            </a:xfrm>
            <a:custGeom>
              <a:rect b="b" l="l" r="r" t="t"/>
              <a:pathLst>
                <a:path extrusionOk="0" h="37083" w="16900">
                  <a:moveTo>
                    <a:pt x="7549" y="1"/>
                  </a:moveTo>
                  <a:cubicBezTo>
                    <a:pt x="2148" y="1"/>
                    <a:pt x="213" y="8630"/>
                    <a:pt x="1" y="11179"/>
                  </a:cubicBezTo>
                  <a:cubicBezTo>
                    <a:pt x="1" y="11179"/>
                    <a:pt x="1794" y="8776"/>
                    <a:pt x="4510" y="8776"/>
                  </a:cubicBezTo>
                  <a:cubicBezTo>
                    <a:pt x="5275" y="8776"/>
                    <a:pt x="6113" y="8966"/>
                    <a:pt x="7006" y="9455"/>
                  </a:cubicBezTo>
                  <a:cubicBezTo>
                    <a:pt x="11063" y="11678"/>
                    <a:pt x="8192" y="21684"/>
                    <a:pt x="7349" y="27189"/>
                  </a:cubicBezTo>
                  <a:cubicBezTo>
                    <a:pt x="6505" y="32692"/>
                    <a:pt x="10007" y="35749"/>
                    <a:pt x="14510" y="37083"/>
                  </a:cubicBezTo>
                  <a:cubicBezTo>
                    <a:pt x="14510" y="37083"/>
                    <a:pt x="9423" y="30523"/>
                    <a:pt x="13342" y="20683"/>
                  </a:cubicBezTo>
                  <a:cubicBezTo>
                    <a:pt x="16900" y="11289"/>
                    <a:pt x="14342" y="949"/>
                    <a:pt x="8339" y="61"/>
                  </a:cubicBezTo>
                  <a:cubicBezTo>
                    <a:pt x="8068" y="20"/>
                    <a:pt x="7805" y="1"/>
                    <a:pt x="7549" y="1"/>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6"/>
            <p:cNvSpPr/>
            <p:nvPr/>
          </p:nvSpPr>
          <p:spPr>
            <a:xfrm>
              <a:off x="7985785" y="2660584"/>
              <a:ext cx="426272" cy="563881"/>
            </a:xfrm>
            <a:custGeom>
              <a:rect b="b" l="l" r="r" t="t"/>
              <a:pathLst>
                <a:path extrusionOk="0" h="15395" w="11638">
                  <a:moveTo>
                    <a:pt x="7858" y="1"/>
                  </a:moveTo>
                  <a:lnTo>
                    <a:pt x="7858" y="1"/>
                  </a:lnTo>
                  <a:cubicBezTo>
                    <a:pt x="10822" y="13194"/>
                    <a:pt x="0" y="14602"/>
                    <a:pt x="0" y="14602"/>
                  </a:cubicBezTo>
                  <a:cubicBezTo>
                    <a:pt x="905" y="14952"/>
                    <a:pt x="2581" y="15395"/>
                    <a:pt x="4342" y="15395"/>
                  </a:cubicBezTo>
                  <a:cubicBezTo>
                    <a:pt x="7054" y="15395"/>
                    <a:pt x="9971" y="14347"/>
                    <a:pt x="10600" y="10303"/>
                  </a:cubicBezTo>
                  <a:cubicBezTo>
                    <a:pt x="11638" y="3632"/>
                    <a:pt x="7858" y="1"/>
                    <a:pt x="7858" y="1"/>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6"/>
            <p:cNvSpPr/>
            <p:nvPr/>
          </p:nvSpPr>
          <p:spPr>
            <a:xfrm>
              <a:off x="7150969" y="3545616"/>
              <a:ext cx="1071063" cy="693690"/>
            </a:xfrm>
            <a:custGeom>
              <a:rect b="b" l="l" r="r" t="t"/>
              <a:pathLst>
                <a:path extrusionOk="0" h="18939" w="29242">
                  <a:moveTo>
                    <a:pt x="10415" y="0"/>
                  </a:moveTo>
                  <a:cubicBezTo>
                    <a:pt x="11378" y="1038"/>
                    <a:pt x="11303" y="2446"/>
                    <a:pt x="11303" y="2446"/>
                  </a:cubicBezTo>
                  <a:cubicBezTo>
                    <a:pt x="9684" y="2106"/>
                    <a:pt x="8115" y="1982"/>
                    <a:pt x="6689" y="1982"/>
                  </a:cubicBezTo>
                  <a:cubicBezTo>
                    <a:pt x="2826" y="1982"/>
                    <a:pt x="1" y="2891"/>
                    <a:pt x="1" y="2891"/>
                  </a:cubicBezTo>
                  <a:cubicBezTo>
                    <a:pt x="3595" y="3855"/>
                    <a:pt x="5115" y="6042"/>
                    <a:pt x="5115" y="6042"/>
                  </a:cubicBezTo>
                  <a:cubicBezTo>
                    <a:pt x="1778" y="6820"/>
                    <a:pt x="1" y="10045"/>
                    <a:pt x="1" y="10045"/>
                  </a:cubicBezTo>
                  <a:cubicBezTo>
                    <a:pt x="1952" y="9843"/>
                    <a:pt x="3790" y="9751"/>
                    <a:pt x="5520" y="9751"/>
                  </a:cubicBezTo>
                  <a:cubicBezTo>
                    <a:pt x="22810" y="9751"/>
                    <a:pt x="29242" y="18939"/>
                    <a:pt x="29242" y="18939"/>
                  </a:cubicBezTo>
                  <a:cubicBezTo>
                    <a:pt x="27388" y="595"/>
                    <a:pt x="10416" y="0"/>
                    <a:pt x="10415" y="0"/>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6"/>
            <p:cNvSpPr/>
            <p:nvPr/>
          </p:nvSpPr>
          <p:spPr>
            <a:xfrm>
              <a:off x="7175400" y="2276434"/>
              <a:ext cx="1255630" cy="2321236"/>
            </a:xfrm>
            <a:custGeom>
              <a:rect b="b" l="l" r="r" t="t"/>
              <a:pathLst>
                <a:path extrusionOk="0" h="63374" w="34281">
                  <a:moveTo>
                    <a:pt x="15566" y="0"/>
                  </a:moveTo>
                  <a:cubicBezTo>
                    <a:pt x="15565" y="1"/>
                    <a:pt x="11258" y="1162"/>
                    <a:pt x="10777" y="7328"/>
                  </a:cubicBezTo>
                  <a:cubicBezTo>
                    <a:pt x="9277" y="8683"/>
                    <a:pt x="8561" y="10044"/>
                    <a:pt x="8561" y="10044"/>
                  </a:cubicBezTo>
                  <a:cubicBezTo>
                    <a:pt x="6894" y="8413"/>
                    <a:pt x="6337" y="5559"/>
                    <a:pt x="6337" y="5559"/>
                  </a:cubicBezTo>
                  <a:cubicBezTo>
                    <a:pt x="2557" y="11230"/>
                    <a:pt x="5782" y="18186"/>
                    <a:pt x="5782" y="18186"/>
                  </a:cubicBezTo>
                  <a:cubicBezTo>
                    <a:pt x="2669" y="18137"/>
                    <a:pt x="1112" y="16899"/>
                    <a:pt x="1111" y="16899"/>
                  </a:cubicBezTo>
                  <a:lnTo>
                    <a:pt x="1111" y="16899"/>
                  </a:lnTo>
                  <a:cubicBezTo>
                    <a:pt x="1" y="24683"/>
                    <a:pt x="7227" y="29463"/>
                    <a:pt x="13008" y="31242"/>
                  </a:cubicBezTo>
                  <a:cubicBezTo>
                    <a:pt x="18789" y="33021"/>
                    <a:pt x="30242" y="35244"/>
                    <a:pt x="31798" y="45918"/>
                  </a:cubicBezTo>
                  <a:cubicBezTo>
                    <a:pt x="33355" y="56591"/>
                    <a:pt x="23347" y="63374"/>
                    <a:pt x="23347" y="63374"/>
                  </a:cubicBezTo>
                  <a:cubicBezTo>
                    <a:pt x="25980" y="61779"/>
                    <a:pt x="34281" y="57999"/>
                    <a:pt x="34281" y="46511"/>
                  </a:cubicBezTo>
                  <a:cubicBezTo>
                    <a:pt x="34281" y="35022"/>
                    <a:pt x="16399" y="25906"/>
                    <a:pt x="13064" y="22792"/>
                  </a:cubicBezTo>
                  <a:cubicBezTo>
                    <a:pt x="9729" y="19679"/>
                    <a:pt x="8561" y="12564"/>
                    <a:pt x="13453" y="9840"/>
                  </a:cubicBezTo>
                  <a:cubicBezTo>
                    <a:pt x="15005" y="8977"/>
                    <a:pt x="16427" y="8610"/>
                    <a:pt x="17700" y="8610"/>
                  </a:cubicBezTo>
                  <a:cubicBezTo>
                    <a:pt x="20441" y="8610"/>
                    <a:pt x="22487" y="10309"/>
                    <a:pt x="23627" y="12396"/>
                  </a:cubicBezTo>
                  <a:cubicBezTo>
                    <a:pt x="25294" y="15455"/>
                    <a:pt x="23737" y="19012"/>
                    <a:pt x="20847" y="19289"/>
                  </a:cubicBezTo>
                  <a:cubicBezTo>
                    <a:pt x="20706" y="19303"/>
                    <a:pt x="20571" y="19309"/>
                    <a:pt x="20442" y="19309"/>
                  </a:cubicBezTo>
                  <a:cubicBezTo>
                    <a:pt x="17924" y="19309"/>
                    <a:pt x="17623" y="16844"/>
                    <a:pt x="17622" y="16843"/>
                  </a:cubicBezTo>
                  <a:lnTo>
                    <a:pt x="17622" y="16843"/>
                  </a:lnTo>
                  <a:cubicBezTo>
                    <a:pt x="15843" y="17734"/>
                    <a:pt x="15232" y="22570"/>
                    <a:pt x="19234" y="23293"/>
                  </a:cubicBezTo>
                  <a:cubicBezTo>
                    <a:pt x="19590" y="23357"/>
                    <a:pt x="19939" y="23387"/>
                    <a:pt x="20278" y="23387"/>
                  </a:cubicBezTo>
                  <a:cubicBezTo>
                    <a:pt x="23753" y="23387"/>
                    <a:pt x="26298" y="20248"/>
                    <a:pt x="26906" y="18678"/>
                  </a:cubicBezTo>
                  <a:cubicBezTo>
                    <a:pt x="27573" y="16955"/>
                    <a:pt x="29093" y="7301"/>
                    <a:pt x="20717" y="5077"/>
                  </a:cubicBezTo>
                  <a:cubicBezTo>
                    <a:pt x="19597" y="4780"/>
                    <a:pt x="18559" y="4651"/>
                    <a:pt x="17602" y="4651"/>
                  </a:cubicBezTo>
                  <a:cubicBezTo>
                    <a:pt x="16575" y="4651"/>
                    <a:pt x="15640" y="4799"/>
                    <a:pt x="14794" y="5047"/>
                  </a:cubicBezTo>
                  <a:cubicBezTo>
                    <a:pt x="14701" y="3921"/>
                    <a:pt x="14694" y="1859"/>
                    <a:pt x="15566" y="0"/>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6"/>
            <p:cNvSpPr/>
            <p:nvPr/>
          </p:nvSpPr>
          <p:spPr>
            <a:xfrm>
              <a:off x="8250456" y="1246174"/>
              <a:ext cx="834706" cy="1008577"/>
            </a:xfrm>
            <a:custGeom>
              <a:rect b="b" l="l" r="r" t="t"/>
              <a:pathLst>
                <a:path extrusionOk="0" h="27536" w="22789">
                  <a:moveTo>
                    <a:pt x="9007" y="1"/>
                  </a:moveTo>
                  <a:cubicBezTo>
                    <a:pt x="8876" y="1"/>
                    <a:pt x="8740" y="9"/>
                    <a:pt x="8600" y="25"/>
                  </a:cubicBezTo>
                  <a:cubicBezTo>
                    <a:pt x="8600" y="25"/>
                    <a:pt x="9451" y="382"/>
                    <a:pt x="9792" y="1664"/>
                  </a:cubicBezTo>
                  <a:cubicBezTo>
                    <a:pt x="9262" y="1515"/>
                    <a:pt x="8698" y="1430"/>
                    <a:pt x="8109" y="1396"/>
                  </a:cubicBezTo>
                  <a:lnTo>
                    <a:pt x="8117" y="1391"/>
                  </a:lnTo>
                  <a:cubicBezTo>
                    <a:pt x="7287" y="677"/>
                    <a:pt x="6431" y="433"/>
                    <a:pt x="5650" y="433"/>
                  </a:cubicBezTo>
                  <a:cubicBezTo>
                    <a:pt x="3973" y="433"/>
                    <a:pt x="2641" y="1555"/>
                    <a:pt x="2641" y="1555"/>
                  </a:cubicBezTo>
                  <a:cubicBezTo>
                    <a:pt x="2780" y="1536"/>
                    <a:pt x="2925" y="1528"/>
                    <a:pt x="3072" y="1528"/>
                  </a:cubicBezTo>
                  <a:cubicBezTo>
                    <a:pt x="3788" y="1528"/>
                    <a:pt x="4570" y="1730"/>
                    <a:pt x="5048" y="1877"/>
                  </a:cubicBezTo>
                  <a:cubicBezTo>
                    <a:pt x="4464" y="2155"/>
                    <a:pt x="3972" y="2537"/>
                    <a:pt x="3557" y="2986"/>
                  </a:cubicBezTo>
                  <a:cubicBezTo>
                    <a:pt x="1118" y="3465"/>
                    <a:pt x="1" y="5642"/>
                    <a:pt x="1" y="5642"/>
                  </a:cubicBezTo>
                  <a:cubicBezTo>
                    <a:pt x="597" y="5288"/>
                    <a:pt x="1433" y="5213"/>
                    <a:pt x="2033" y="5213"/>
                  </a:cubicBezTo>
                  <a:cubicBezTo>
                    <a:pt x="2090" y="5213"/>
                    <a:pt x="2145" y="5214"/>
                    <a:pt x="2198" y="5215"/>
                  </a:cubicBezTo>
                  <a:cubicBezTo>
                    <a:pt x="1412" y="7204"/>
                    <a:pt x="1336" y="9337"/>
                    <a:pt x="1336" y="9923"/>
                  </a:cubicBezTo>
                  <a:cubicBezTo>
                    <a:pt x="1336" y="11841"/>
                    <a:pt x="2337" y="16955"/>
                    <a:pt x="6784" y="17010"/>
                  </a:cubicBezTo>
                  <a:cubicBezTo>
                    <a:pt x="6802" y="17011"/>
                    <a:pt x="6820" y="17011"/>
                    <a:pt x="6838" y="17011"/>
                  </a:cubicBezTo>
                  <a:cubicBezTo>
                    <a:pt x="11240" y="17011"/>
                    <a:pt x="12409" y="10300"/>
                    <a:pt x="8451" y="7309"/>
                  </a:cubicBezTo>
                  <a:lnTo>
                    <a:pt x="8451" y="7309"/>
                  </a:lnTo>
                  <a:cubicBezTo>
                    <a:pt x="8451" y="7310"/>
                    <a:pt x="11398" y="12063"/>
                    <a:pt x="9174" y="14647"/>
                  </a:cubicBezTo>
                  <a:cubicBezTo>
                    <a:pt x="8596" y="15319"/>
                    <a:pt x="7894" y="15619"/>
                    <a:pt x="7175" y="15619"/>
                  </a:cubicBezTo>
                  <a:cubicBezTo>
                    <a:pt x="5128" y="15619"/>
                    <a:pt x="2942" y="13187"/>
                    <a:pt x="3087" y="9977"/>
                  </a:cubicBezTo>
                  <a:cubicBezTo>
                    <a:pt x="3281" y="5642"/>
                    <a:pt x="5004" y="3668"/>
                    <a:pt x="7256" y="3529"/>
                  </a:cubicBezTo>
                  <a:cubicBezTo>
                    <a:pt x="7317" y="3525"/>
                    <a:pt x="7378" y="3524"/>
                    <a:pt x="7440" y="3524"/>
                  </a:cubicBezTo>
                  <a:cubicBezTo>
                    <a:pt x="9688" y="3524"/>
                    <a:pt x="12914" y="5947"/>
                    <a:pt x="13482" y="9950"/>
                  </a:cubicBezTo>
                  <a:cubicBezTo>
                    <a:pt x="14066" y="14063"/>
                    <a:pt x="13147" y="24313"/>
                    <a:pt x="22789" y="27536"/>
                  </a:cubicBezTo>
                  <a:cubicBezTo>
                    <a:pt x="22789" y="27536"/>
                    <a:pt x="15623" y="24403"/>
                    <a:pt x="15677" y="14618"/>
                  </a:cubicBezTo>
                  <a:lnTo>
                    <a:pt x="15677" y="14618"/>
                  </a:lnTo>
                  <a:lnTo>
                    <a:pt x="15677" y="14620"/>
                  </a:lnTo>
                  <a:cubicBezTo>
                    <a:pt x="15711" y="8672"/>
                    <a:pt x="14486" y="4975"/>
                    <a:pt x="12314" y="3043"/>
                  </a:cubicBezTo>
                  <a:cubicBezTo>
                    <a:pt x="12096" y="2298"/>
                    <a:pt x="11246" y="1"/>
                    <a:pt x="9007" y="1"/>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6"/>
            <p:cNvSpPr/>
            <p:nvPr/>
          </p:nvSpPr>
          <p:spPr>
            <a:xfrm>
              <a:off x="8601971" y="908907"/>
              <a:ext cx="231889" cy="181819"/>
            </a:xfrm>
            <a:custGeom>
              <a:rect b="b" l="l" r="r" t="t"/>
              <a:pathLst>
                <a:path extrusionOk="0" h="4964" w="6331">
                  <a:moveTo>
                    <a:pt x="2256" y="0"/>
                  </a:moveTo>
                  <a:cubicBezTo>
                    <a:pt x="1504" y="0"/>
                    <a:pt x="756" y="457"/>
                    <a:pt x="494" y="1147"/>
                  </a:cubicBezTo>
                  <a:cubicBezTo>
                    <a:pt x="0" y="2447"/>
                    <a:pt x="1379" y="4964"/>
                    <a:pt x="5451" y="4964"/>
                  </a:cubicBezTo>
                  <a:cubicBezTo>
                    <a:pt x="5731" y="4964"/>
                    <a:pt x="6025" y="4952"/>
                    <a:pt x="6331" y="4927"/>
                  </a:cubicBezTo>
                  <a:cubicBezTo>
                    <a:pt x="6331" y="4927"/>
                    <a:pt x="4581" y="3982"/>
                    <a:pt x="4052" y="1648"/>
                  </a:cubicBezTo>
                  <a:cubicBezTo>
                    <a:pt x="3786" y="471"/>
                    <a:pt x="3019" y="0"/>
                    <a:pt x="2256" y="0"/>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6"/>
            <p:cNvSpPr/>
            <p:nvPr/>
          </p:nvSpPr>
          <p:spPr>
            <a:xfrm>
              <a:off x="8744598" y="840963"/>
              <a:ext cx="395065" cy="1223691"/>
            </a:xfrm>
            <a:custGeom>
              <a:rect b="b" l="l" r="r" t="t"/>
              <a:pathLst>
                <a:path extrusionOk="0" h="33409" w="10786">
                  <a:moveTo>
                    <a:pt x="4299" y="1"/>
                  </a:moveTo>
                  <a:lnTo>
                    <a:pt x="4299" y="1"/>
                  </a:lnTo>
                  <a:cubicBezTo>
                    <a:pt x="4299" y="1"/>
                    <a:pt x="1900" y="3207"/>
                    <a:pt x="5677" y="5199"/>
                  </a:cubicBezTo>
                  <a:cubicBezTo>
                    <a:pt x="5677" y="5199"/>
                    <a:pt x="5855" y="7307"/>
                    <a:pt x="3964" y="10161"/>
                  </a:cubicBezTo>
                  <a:cubicBezTo>
                    <a:pt x="2075" y="13015"/>
                    <a:pt x="1" y="20178"/>
                    <a:pt x="5115" y="23256"/>
                  </a:cubicBezTo>
                  <a:cubicBezTo>
                    <a:pt x="5115" y="23256"/>
                    <a:pt x="2039" y="31373"/>
                    <a:pt x="10786" y="33409"/>
                  </a:cubicBezTo>
                  <a:lnTo>
                    <a:pt x="10786" y="4280"/>
                  </a:lnTo>
                  <a:cubicBezTo>
                    <a:pt x="10786" y="4280"/>
                    <a:pt x="7300" y="7059"/>
                    <a:pt x="8192" y="12508"/>
                  </a:cubicBezTo>
                  <a:cubicBezTo>
                    <a:pt x="8192" y="12508"/>
                    <a:pt x="5670" y="14768"/>
                    <a:pt x="6041" y="20402"/>
                  </a:cubicBezTo>
                  <a:cubicBezTo>
                    <a:pt x="6041" y="20402"/>
                    <a:pt x="3798" y="19737"/>
                    <a:pt x="3798" y="15288"/>
                  </a:cubicBezTo>
                  <a:cubicBezTo>
                    <a:pt x="3798" y="10839"/>
                    <a:pt x="7849" y="7782"/>
                    <a:pt x="6990" y="3669"/>
                  </a:cubicBezTo>
                  <a:lnTo>
                    <a:pt x="6990" y="3669"/>
                  </a:lnTo>
                  <a:cubicBezTo>
                    <a:pt x="6990" y="3669"/>
                    <a:pt x="6988" y="3669"/>
                    <a:pt x="6983" y="3669"/>
                  </a:cubicBezTo>
                  <a:cubicBezTo>
                    <a:pt x="6807" y="3669"/>
                    <a:pt x="3707" y="3618"/>
                    <a:pt x="4299" y="1"/>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6"/>
            <p:cNvSpPr/>
            <p:nvPr/>
          </p:nvSpPr>
          <p:spPr>
            <a:xfrm>
              <a:off x="8845068" y="-6"/>
              <a:ext cx="294596" cy="863019"/>
            </a:xfrm>
            <a:custGeom>
              <a:rect b="b" l="l" r="r" t="t"/>
              <a:pathLst>
                <a:path extrusionOk="0" h="23562" w="8043">
                  <a:moveTo>
                    <a:pt x="8043" y="0"/>
                  </a:moveTo>
                  <a:cubicBezTo>
                    <a:pt x="8043" y="0"/>
                    <a:pt x="3780" y="4279"/>
                    <a:pt x="5949" y="13287"/>
                  </a:cubicBezTo>
                  <a:cubicBezTo>
                    <a:pt x="5949" y="13287"/>
                    <a:pt x="4504" y="11984"/>
                    <a:pt x="2065" y="11984"/>
                  </a:cubicBezTo>
                  <a:cubicBezTo>
                    <a:pt x="1440" y="11984"/>
                    <a:pt x="749" y="12069"/>
                    <a:pt x="0" y="12284"/>
                  </a:cubicBezTo>
                  <a:cubicBezTo>
                    <a:pt x="0" y="12284"/>
                    <a:pt x="5172" y="15067"/>
                    <a:pt x="5280" y="18956"/>
                  </a:cubicBezTo>
                  <a:cubicBezTo>
                    <a:pt x="5280" y="18956"/>
                    <a:pt x="2724" y="19347"/>
                    <a:pt x="3223" y="21904"/>
                  </a:cubicBezTo>
                  <a:cubicBezTo>
                    <a:pt x="3454" y="23079"/>
                    <a:pt x="4276" y="23561"/>
                    <a:pt x="5195" y="23561"/>
                  </a:cubicBezTo>
                  <a:cubicBezTo>
                    <a:pt x="6276" y="23561"/>
                    <a:pt x="7492" y="22895"/>
                    <a:pt x="8043" y="21904"/>
                  </a:cubicBezTo>
                  <a:lnTo>
                    <a:pt x="8043" y="0"/>
                  </a:ln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16"/>
          <p:cNvGrpSpPr/>
          <p:nvPr/>
        </p:nvGrpSpPr>
        <p:grpSpPr>
          <a:xfrm>
            <a:off x="3741775" y="422298"/>
            <a:ext cx="1660449" cy="4597003"/>
            <a:chOff x="2860775" y="238125"/>
            <a:chExt cx="1892250" cy="5238750"/>
          </a:xfrm>
        </p:grpSpPr>
        <p:sp>
          <p:nvSpPr>
            <p:cNvPr id="389" name="Google Shape;389;p16"/>
            <p:cNvSpPr/>
            <p:nvPr/>
          </p:nvSpPr>
          <p:spPr>
            <a:xfrm>
              <a:off x="2926850" y="5212975"/>
              <a:ext cx="1700200" cy="263900"/>
            </a:xfrm>
            <a:custGeom>
              <a:rect b="b" l="l" r="r" t="t"/>
              <a:pathLst>
                <a:path extrusionOk="0" h="10556" w="68008">
                  <a:moveTo>
                    <a:pt x="954" y="1"/>
                  </a:moveTo>
                  <a:cubicBezTo>
                    <a:pt x="332" y="647"/>
                    <a:pt x="1" y="1317"/>
                    <a:pt x="1" y="2011"/>
                  </a:cubicBezTo>
                  <a:cubicBezTo>
                    <a:pt x="1" y="6730"/>
                    <a:pt x="15220" y="10556"/>
                    <a:pt x="34001" y="10556"/>
                  </a:cubicBezTo>
                  <a:cubicBezTo>
                    <a:pt x="52781" y="10556"/>
                    <a:pt x="68007" y="6730"/>
                    <a:pt x="68007" y="2011"/>
                  </a:cubicBezTo>
                  <a:cubicBezTo>
                    <a:pt x="68007" y="1317"/>
                    <a:pt x="67675" y="647"/>
                    <a:pt x="67054" y="1"/>
                  </a:cubicBezTo>
                  <a:cubicBezTo>
                    <a:pt x="63457" y="3749"/>
                    <a:pt x="50029" y="6537"/>
                    <a:pt x="34001" y="6537"/>
                  </a:cubicBezTo>
                  <a:cubicBezTo>
                    <a:pt x="17978" y="6537"/>
                    <a:pt x="4551" y="3749"/>
                    <a:pt x="9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6"/>
            <p:cNvSpPr/>
            <p:nvPr/>
          </p:nvSpPr>
          <p:spPr>
            <a:xfrm>
              <a:off x="2926250" y="238125"/>
              <a:ext cx="1768375" cy="1768550"/>
            </a:xfrm>
            <a:custGeom>
              <a:rect b="b" l="l" r="r" t="t"/>
              <a:pathLst>
                <a:path extrusionOk="0" h="70742" w="70735">
                  <a:moveTo>
                    <a:pt x="35371" y="0"/>
                  </a:moveTo>
                  <a:cubicBezTo>
                    <a:pt x="30591" y="0"/>
                    <a:pt x="25962" y="935"/>
                    <a:pt x="21605" y="2776"/>
                  </a:cubicBezTo>
                  <a:cubicBezTo>
                    <a:pt x="17393" y="4556"/>
                    <a:pt x="13609" y="7109"/>
                    <a:pt x="10362" y="10362"/>
                  </a:cubicBezTo>
                  <a:cubicBezTo>
                    <a:pt x="7109" y="13615"/>
                    <a:pt x="4557" y="17393"/>
                    <a:pt x="2776" y="21605"/>
                  </a:cubicBezTo>
                  <a:cubicBezTo>
                    <a:pt x="936" y="25962"/>
                    <a:pt x="0" y="30591"/>
                    <a:pt x="0" y="35371"/>
                  </a:cubicBezTo>
                  <a:cubicBezTo>
                    <a:pt x="0" y="40144"/>
                    <a:pt x="936" y="44779"/>
                    <a:pt x="2776" y="49136"/>
                  </a:cubicBezTo>
                  <a:cubicBezTo>
                    <a:pt x="4557" y="53343"/>
                    <a:pt x="7109" y="57126"/>
                    <a:pt x="10362" y="60379"/>
                  </a:cubicBezTo>
                  <a:cubicBezTo>
                    <a:pt x="13609" y="63632"/>
                    <a:pt x="17393" y="66185"/>
                    <a:pt x="21605" y="67965"/>
                  </a:cubicBezTo>
                  <a:cubicBezTo>
                    <a:pt x="25962" y="69806"/>
                    <a:pt x="30591" y="70741"/>
                    <a:pt x="35371" y="70741"/>
                  </a:cubicBezTo>
                  <a:cubicBezTo>
                    <a:pt x="40150" y="70741"/>
                    <a:pt x="44779" y="69806"/>
                    <a:pt x="49136" y="67965"/>
                  </a:cubicBezTo>
                  <a:cubicBezTo>
                    <a:pt x="53348" y="66185"/>
                    <a:pt x="57126" y="63632"/>
                    <a:pt x="60379" y="60379"/>
                  </a:cubicBezTo>
                  <a:cubicBezTo>
                    <a:pt x="63632" y="57126"/>
                    <a:pt x="66185" y="53343"/>
                    <a:pt x="67965" y="49136"/>
                  </a:cubicBezTo>
                  <a:cubicBezTo>
                    <a:pt x="69805" y="44779"/>
                    <a:pt x="70735" y="40150"/>
                    <a:pt x="70735" y="35371"/>
                  </a:cubicBezTo>
                  <a:cubicBezTo>
                    <a:pt x="70735" y="30591"/>
                    <a:pt x="69805" y="25962"/>
                    <a:pt x="67965" y="21605"/>
                  </a:cubicBezTo>
                  <a:cubicBezTo>
                    <a:pt x="66185" y="17393"/>
                    <a:pt x="63632" y="13615"/>
                    <a:pt x="60379" y="10362"/>
                  </a:cubicBezTo>
                  <a:cubicBezTo>
                    <a:pt x="57126" y="7109"/>
                    <a:pt x="53348" y="4556"/>
                    <a:pt x="49136" y="2776"/>
                  </a:cubicBezTo>
                  <a:cubicBezTo>
                    <a:pt x="44779" y="935"/>
                    <a:pt x="40150" y="0"/>
                    <a:pt x="35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6"/>
            <p:cNvSpPr/>
            <p:nvPr/>
          </p:nvSpPr>
          <p:spPr>
            <a:xfrm>
              <a:off x="2926250" y="238125"/>
              <a:ext cx="1768375" cy="1768550"/>
            </a:xfrm>
            <a:custGeom>
              <a:rect b="b" l="l" r="r" t="t"/>
              <a:pathLst>
                <a:path extrusionOk="0" h="70742" w="70735">
                  <a:moveTo>
                    <a:pt x="35371" y="0"/>
                  </a:moveTo>
                  <a:cubicBezTo>
                    <a:pt x="30591" y="0"/>
                    <a:pt x="25962" y="935"/>
                    <a:pt x="21605" y="2776"/>
                  </a:cubicBezTo>
                  <a:cubicBezTo>
                    <a:pt x="17393" y="4556"/>
                    <a:pt x="13609" y="7109"/>
                    <a:pt x="10362" y="10362"/>
                  </a:cubicBezTo>
                  <a:cubicBezTo>
                    <a:pt x="7109" y="13615"/>
                    <a:pt x="4557" y="17393"/>
                    <a:pt x="2776" y="21605"/>
                  </a:cubicBezTo>
                  <a:cubicBezTo>
                    <a:pt x="936" y="25962"/>
                    <a:pt x="0" y="30591"/>
                    <a:pt x="0" y="35371"/>
                  </a:cubicBezTo>
                  <a:cubicBezTo>
                    <a:pt x="0" y="40144"/>
                    <a:pt x="936" y="44779"/>
                    <a:pt x="2776" y="49136"/>
                  </a:cubicBezTo>
                  <a:cubicBezTo>
                    <a:pt x="4557" y="53343"/>
                    <a:pt x="7109" y="57126"/>
                    <a:pt x="10362" y="60379"/>
                  </a:cubicBezTo>
                  <a:cubicBezTo>
                    <a:pt x="13609" y="63632"/>
                    <a:pt x="17393" y="66185"/>
                    <a:pt x="21605" y="67965"/>
                  </a:cubicBezTo>
                  <a:cubicBezTo>
                    <a:pt x="25962" y="69806"/>
                    <a:pt x="30591" y="70741"/>
                    <a:pt x="35371" y="70741"/>
                  </a:cubicBezTo>
                  <a:cubicBezTo>
                    <a:pt x="40150" y="70741"/>
                    <a:pt x="44779" y="69806"/>
                    <a:pt x="49136" y="67965"/>
                  </a:cubicBezTo>
                  <a:cubicBezTo>
                    <a:pt x="53348" y="66185"/>
                    <a:pt x="57126" y="63632"/>
                    <a:pt x="60379" y="60379"/>
                  </a:cubicBezTo>
                  <a:cubicBezTo>
                    <a:pt x="63632" y="57126"/>
                    <a:pt x="66185" y="53343"/>
                    <a:pt x="67965" y="49136"/>
                  </a:cubicBezTo>
                  <a:cubicBezTo>
                    <a:pt x="69805" y="44779"/>
                    <a:pt x="70735" y="40150"/>
                    <a:pt x="70735" y="35371"/>
                  </a:cubicBezTo>
                  <a:cubicBezTo>
                    <a:pt x="70735" y="30591"/>
                    <a:pt x="69805" y="25962"/>
                    <a:pt x="67965" y="21605"/>
                  </a:cubicBezTo>
                  <a:cubicBezTo>
                    <a:pt x="66185" y="17393"/>
                    <a:pt x="63632" y="13615"/>
                    <a:pt x="60379" y="10362"/>
                  </a:cubicBezTo>
                  <a:cubicBezTo>
                    <a:pt x="57126" y="7109"/>
                    <a:pt x="53348" y="4556"/>
                    <a:pt x="49136" y="2776"/>
                  </a:cubicBezTo>
                  <a:cubicBezTo>
                    <a:pt x="44779" y="935"/>
                    <a:pt x="40150" y="0"/>
                    <a:pt x="35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6"/>
            <p:cNvSpPr/>
            <p:nvPr/>
          </p:nvSpPr>
          <p:spPr>
            <a:xfrm>
              <a:off x="2929275" y="1192975"/>
              <a:ext cx="325" cy="2750"/>
            </a:xfrm>
            <a:custGeom>
              <a:rect b="b" l="l" r="r" t="t"/>
              <a:pathLst>
                <a:path extrusionOk="0" h="110" w="13">
                  <a:moveTo>
                    <a:pt x="0" y="1"/>
                  </a:moveTo>
                  <a:cubicBezTo>
                    <a:pt x="6" y="37"/>
                    <a:pt x="6" y="73"/>
                    <a:pt x="12" y="110"/>
                  </a:cubicBezTo>
                  <a:cubicBezTo>
                    <a:pt x="6" y="43"/>
                    <a:pt x="6" y="1"/>
                    <a:pt x="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6"/>
            <p:cNvSpPr/>
            <p:nvPr/>
          </p:nvSpPr>
          <p:spPr>
            <a:xfrm>
              <a:off x="3533800" y="238125"/>
              <a:ext cx="471350" cy="429850"/>
            </a:xfrm>
            <a:custGeom>
              <a:rect b="b" l="l" r="r" t="t"/>
              <a:pathLst>
                <a:path extrusionOk="0" h="17194" w="18854">
                  <a:moveTo>
                    <a:pt x="11069" y="0"/>
                  </a:moveTo>
                  <a:cubicBezTo>
                    <a:pt x="8268" y="0"/>
                    <a:pt x="5517" y="320"/>
                    <a:pt x="2837" y="960"/>
                  </a:cubicBezTo>
                  <a:lnTo>
                    <a:pt x="2843" y="960"/>
                  </a:lnTo>
                  <a:cubicBezTo>
                    <a:pt x="2765" y="1032"/>
                    <a:pt x="1" y="3597"/>
                    <a:pt x="652" y="5311"/>
                  </a:cubicBezTo>
                  <a:cubicBezTo>
                    <a:pt x="853" y="5837"/>
                    <a:pt x="1332" y="5958"/>
                    <a:pt x="1905" y="5958"/>
                  </a:cubicBezTo>
                  <a:cubicBezTo>
                    <a:pt x="2392" y="5958"/>
                    <a:pt x="2947" y="5871"/>
                    <a:pt x="3456" y="5871"/>
                  </a:cubicBezTo>
                  <a:cubicBezTo>
                    <a:pt x="4330" y="5871"/>
                    <a:pt x="5068" y="6129"/>
                    <a:pt x="5094" y="7532"/>
                  </a:cubicBezTo>
                  <a:cubicBezTo>
                    <a:pt x="5154" y="10712"/>
                    <a:pt x="5154" y="15630"/>
                    <a:pt x="8093" y="16982"/>
                  </a:cubicBezTo>
                  <a:cubicBezTo>
                    <a:pt x="8409" y="17127"/>
                    <a:pt x="8673" y="17194"/>
                    <a:pt x="8899" y="17194"/>
                  </a:cubicBezTo>
                  <a:cubicBezTo>
                    <a:pt x="10772" y="17194"/>
                    <a:pt x="9997" y="12585"/>
                    <a:pt x="14333" y="9692"/>
                  </a:cubicBezTo>
                  <a:cubicBezTo>
                    <a:pt x="18854" y="6681"/>
                    <a:pt x="18220" y="3138"/>
                    <a:pt x="17387" y="561"/>
                  </a:cubicBezTo>
                  <a:cubicBezTo>
                    <a:pt x="15317" y="187"/>
                    <a:pt x="13211" y="0"/>
                    <a:pt x="110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6"/>
            <p:cNvSpPr/>
            <p:nvPr/>
          </p:nvSpPr>
          <p:spPr>
            <a:xfrm>
              <a:off x="2926400" y="277500"/>
              <a:ext cx="869650" cy="1678025"/>
            </a:xfrm>
            <a:custGeom>
              <a:rect b="b" l="l" r="r" t="t"/>
              <a:pathLst>
                <a:path extrusionOk="0" h="67121" w="34786">
                  <a:moveTo>
                    <a:pt x="24888" y="0"/>
                  </a:moveTo>
                  <a:lnTo>
                    <a:pt x="24888" y="0"/>
                  </a:lnTo>
                  <a:cubicBezTo>
                    <a:pt x="23778" y="344"/>
                    <a:pt x="22679" y="742"/>
                    <a:pt x="21599" y="1201"/>
                  </a:cubicBezTo>
                  <a:cubicBezTo>
                    <a:pt x="17387" y="2981"/>
                    <a:pt x="13603" y="5534"/>
                    <a:pt x="10356" y="8787"/>
                  </a:cubicBezTo>
                  <a:cubicBezTo>
                    <a:pt x="7103" y="12040"/>
                    <a:pt x="4551" y="15818"/>
                    <a:pt x="2770" y="20030"/>
                  </a:cubicBezTo>
                  <a:cubicBezTo>
                    <a:pt x="948" y="24333"/>
                    <a:pt x="19" y="28907"/>
                    <a:pt x="0" y="33627"/>
                  </a:cubicBezTo>
                  <a:cubicBezTo>
                    <a:pt x="574" y="34544"/>
                    <a:pt x="1370" y="35497"/>
                    <a:pt x="2378" y="35992"/>
                  </a:cubicBezTo>
                  <a:cubicBezTo>
                    <a:pt x="4659" y="37109"/>
                    <a:pt x="3114" y="39722"/>
                    <a:pt x="4605" y="40476"/>
                  </a:cubicBezTo>
                  <a:cubicBezTo>
                    <a:pt x="6096" y="41231"/>
                    <a:pt x="8190" y="41013"/>
                    <a:pt x="10302" y="42806"/>
                  </a:cubicBezTo>
                  <a:cubicBezTo>
                    <a:pt x="12414" y="44586"/>
                    <a:pt x="13295" y="45570"/>
                    <a:pt x="14653" y="45582"/>
                  </a:cubicBezTo>
                  <a:cubicBezTo>
                    <a:pt x="16017" y="45588"/>
                    <a:pt x="12800" y="49221"/>
                    <a:pt x="15124" y="51345"/>
                  </a:cubicBezTo>
                  <a:cubicBezTo>
                    <a:pt x="17453" y="53469"/>
                    <a:pt x="16783" y="56028"/>
                    <a:pt x="19577" y="57446"/>
                  </a:cubicBezTo>
                  <a:cubicBezTo>
                    <a:pt x="22191" y="58774"/>
                    <a:pt x="20000" y="62896"/>
                    <a:pt x="20115" y="65720"/>
                  </a:cubicBezTo>
                  <a:cubicBezTo>
                    <a:pt x="20603" y="65956"/>
                    <a:pt x="21098" y="66179"/>
                    <a:pt x="21599" y="66390"/>
                  </a:cubicBezTo>
                  <a:cubicBezTo>
                    <a:pt x="22221" y="66650"/>
                    <a:pt x="22848" y="66891"/>
                    <a:pt x="23482" y="67120"/>
                  </a:cubicBezTo>
                  <a:cubicBezTo>
                    <a:pt x="23772" y="66396"/>
                    <a:pt x="24405" y="65431"/>
                    <a:pt x="25818" y="64543"/>
                  </a:cubicBezTo>
                  <a:cubicBezTo>
                    <a:pt x="28533" y="62823"/>
                    <a:pt x="27399" y="61158"/>
                    <a:pt x="29764" y="60452"/>
                  </a:cubicBezTo>
                  <a:cubicBezTo>
                    <a:pt x="32130" y="59746"/>
                    <a:pt x="32492" y="57869"/>
                    <a:pt x="32311" y="56107"/>
                  </a:cubicBezTo>
                  <a:cubicBezTo>
                    <a:pt x="32130" y="54350"/>
                    <a:pt x="34785" y="54157"/>
                    <a:pt x="33820" y="52112"/>
                  </a:cubicBezTo>
                  <a:cubicBezTo>
                    <a:pt x="32854" y="50072"/>
                    <a:pt x="28781" y="50325"/>
                    <a:pt x="26077" y="46481"/>
                  </a:cubicBezTo>
                  <a:cubicBezTo>
                    <a:pt x="24264" y="43900"/>
                    <a:pt x="21728" y="43022"/>
                    <a:pt x="19739" y="43022"/>
                  </a:cubicBezTo>
                  <a:cubicBezTo>
                    <a:pt x="18762" y="43022"/>
                    <a:pt x="17918" y="43234"/>
                    <a:pt x="17357" y="43560"/>
                  </a:cubicBezTo>
                  <a:cubicBezTo>
                    <a:pt x="16674" y="43957"/>
                    <a:pt x="16021" y="44191"/>
                    <a:pt x="15441" y="44191"/>
                  </a:cubicBezTo>
                  <a:cubicBezTo>
                    <a:pt x="14576" y="44191"/>
                    <a:pt x="13874" y="43671"/>
                    <a:pt x="13476" y="42395"/>
                  </a:cubicBezTo>
                  <a:cubicBezTo>
                    <a:pt x="12919" y="40612"/>
                    <a:pt x="12881" y="39748"/>
                    <a:pt x="11491" y="39748"/>
                  </a:cubicBezTo>
                  <a:cubicBezTo>
                    <a:pt x="11225" y="39748"/>
                    <a:pt x="10910" y="39780"/>
                    <a:pt x="10531" y="39843"/>
                  </a:cubicBezTo>
                  <a:cubicBezTo>
                    <a:pt x="10398" y="39865"/>
                    <a:pt x="10269" y="39875"/>
                    <a:pt x="10146" y="39875"/>
                  </a:cubicBezTo>
                  <a:cubicBezTo>
                    <a:pt x="8093" y="39875"/>
                    <a:pt x="7443" y="36931"/>
                    <a:pt x="8576" y="35389"/>
                  </a:cubicBezTo>
                  <a:cubicBezTo>
                    <a:pt x="9777" y="33753"/>
                    <a:pt x="11919" y="35491"/>
                    <a:pt x="15106" y="33621"/>
                  </a:cubicBezTo>
                  <a:cubicBezTo>
                    <a:pt x="18292" y="31750"/>
                    <a:pt x="16482" y="29595"/>
                    <a:pt x="19348" y="27592"/>
                  </a:cubicBezTo>
                  <a:cubicBezTo>
                    <a:pt x="22215" y="25594"/>
                    <a:pt x="23573" y="24870"/>
                    <a:pt x="24055" y="22432"/>
                  </a:cubicBezTo>
                  <a:cubicBezTo>
                    <a:pt x="24532" y="19994"/>
                    <a:pt x="26970" y="20078"/>
                    <a:pt x="24695" y="16916"/>
                  </a:cubicBezTo>
                  <a:cubicBezTo>
                    <a:pt x="24032" y="15998"/>
                    <a:pt x="23340" y="15657"/>
                    <a:pt x="22663" y="15657"/>
                  </a:cubicBezTo>
                  <a:cubicBezTo>
                    <a:pt x="21013" y="15657"/>
                    <a:pt x="19448" y="17686"/>
                    <a:pt x="18588" y="18328"/>
                  </a:cubicBezTo>
                  <a:cubicBezTo>
                    <a:pt x="18005" y="18767"/>
                    <a:pt x="16940" y="19121"/>
                    <a:pt x="15915" y="19121"/>
                  </a:cubicBezTo>
                  <a:cubicBezTo>
                    <a:pt x="14827" y="19121"/>
                    <a:pt x="13786" y="18723"/>
                    <a:pt x="13416" y="17604"/>
                  </a:cubicBezTo>
                  <a:cubicBezTo>
                    <a:pt x="12692" y="15437"/>
                    <a:pt x="17616" y="14013"/>
                    <a:pt x="19016" y="11527"/>
                  </a:cubicBezTo>
                  <a:cubicBezTo>
                    <a:pt x="19819" y="10092"/>
                    <a:pt x="20483" y="9269"/>
                    <a:pt x="21004" y="9269"/>
                  </a:cubicBezTo>
                  <a:cubicBezTo>
                    <a:pt x="21388" y="9269"/>
                    <a:pt x="21694" y="9716"/>
                    <a:pt x="21919" y="10694"/>
                  </a:cubicBezTo>
                  <a:cubicBezTo>
                    <a:pt x="22181" y="11816"/>
                    <a:pt x="22902" y="12317"/>
                    <a:pt x="23689" y="12317"/>
                  </a:cubicBezTo>
                  <a:cubicBezTo>
                    <a:pt x="24513" y="12317"/>
                    <a:pt x="25410" y="11766"/>
                    <a:pt x="25926" y="10803"/>
                  </a:cubicBezTo>
                  <a:cubicBezTo>
                    <a:pt x="26934" y="8920"/>
                    <a:pt x="25075" y="8159"/>
                    <a:pt x="22927" y="6759"/>
                  </a:cubicBezTo>
                  <a:cubicBezTo>
                    <a:pt x="20778" y="5359"/>
                    <a:pt x="22734" y="1593"/>
                    <a:pt x="248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6"/>
            <p:cNvSpPr/>
            <p:nvPr/>
          </p:nvSpPr>
          <p:spPr>
            <a:xfrm>
              <a:off x="3993050" y="415400"/>
              <a:ext cx="701575" cy="1463625"/>
            </a:xfrm>
            <a:custGeom>
              <a:rect b="b" l="l" r="r" t="t"/>
              <a:pathLst>
                <a:path extrusionOk="0" h="58545" w="28063">
                  <a:moveTo>
                    <a:pt x="13953" y="0"/>
                  </a:moveTo>
                  <a:cubicBezTo>
                    <a:pt x="13935" y="1527"/>
                    <a:pt x="13646" y="4737"/>
                    <a:pt x="11503" y="5606"/>
                  </a:cubicBezTo>
                  <a:cubicBezTo>
                    <a:pt x="8786" y="6708"/>
                    <a:pt x="8043" y="9134"/>
                    <a:pt x="10921" y="9134"/>
                  </a:cubicBezTo>
                  <a:cubicBezTo>
                    <a:pt x="11053" y="9134"/>
                    <a:pt x="11193" y="9129"/>
                    <a:pt x="11340" y="9119"/>
                  </a:cubicBezTo>
                  <a:cubicBezTo>
                    <a:pt x="11503" y="9107"/>
                    <a:pt x="11659" y="9102"/>
                    <a:pt x="11810" y="9102"/>
                  </a:cubicBezTo>
                  <a:cubicBezTo>
                    <a:pt x="14771" y="9102"/>
                    <a:pt x="15405" y="11221"/>
                    <a:pt x="13929" y="12088"/>
                  </a:cubicBezTo>
                  <a:cubicBezTo>
                    <a:pt x="12378" y="12999"/>
                    <a:pt x="8794" y="13084"/>
                    <a:pt x="7587" y="15956"/>
                  </a:cubicBezTo>
                  <a:cubicBezTo>
                    <a:pt x="6374" y="18835"/>
                    <a:pt x="3181" y="18328"/>
                    <a:pt x="2662" y="21207"/>
                  </a:cubicBezTo>
                  <a:cubicBezTo>
                    <a:pt x="2369" y="22827"/>
                    <a:pt x="3288" y="23443"/>
                    <a:pt x="4512" y="23443"/>
                  </a:cubicBezTo>
                  <a:cubicBezTo>
                    <a:pt x="5459" y="23443"/>
                    <a:pt x="6589" y="23074"/>
                    <a:pt x="7484" y="22516"/>
                  </a:cubicBezTo>
                  <a:cubicBezTo>
                    <a:pt x="9067" y="21532"/>
                    <a:pt x="9786" y="19859"/>
                    <a:pt x="11462" y="19859"/>
                  </a:cubicBezTo>
                  <a:cubicBezTo>
                    <a:pt x="11965" y="19859"/>
                    <a:pt x="12553" y="20009"/>
                    <a:pt x="13277" y="20374"/>
                  </a:cubicBezTo>
                  <a:cubicBezTo>
                    <a:pt x="16416" y="21961"/>
                    <a:pt x="14804" y="23053"/>
                    <a:pt x="16210" y="23747"/>
                  </a:cubicBezTo>
                  <a:cubicBezTo>
                    <a:pt x="16335" y="23809"/>
                    <a:pt x="16449" y="23837"/>
                    <a:pt x="16556" y="23837"/>
                  </a:cubicBezTo>
                  <a:cubicBezTo>
                    <a:pt x="17646" y="23837"/>
                    <a:pt x="17871" y="20826"/>
                    <a:pt x="19560" y="19710"/>
                  </a:cubicBezTo>
                  <a:cubicBezTo>
                    <a:pt x="20057" y="19381"/>
                    <a:pt x="20550" y="19233"/>
                    <a:pt x="21001" y="19233"/>
                  </a:cubicBezTo>
                  <a:cubicBezTo>
                    <a:pt x="22235" y="19233"/>
                    <a:pt x="23152" y="20341"/>
                    <a:pt x="22975" y="21871"/>
                  </a:cubicBezTo>
                  <a:cubicBezTo>
                    <a:pt x="22740" y="23959"/>
                    <a:pt x="20507" y="22872"/>
                    <a:pt x="19560" y="23838"/>
                  </a:cubicBezTo>
                  <a:cubicBezTo>
                    <a:pt x="18618" y="24797"/>
                    <a:pt x="22131" y="24840"/>
                    <a:pt x="21593" y="26318"/>
                  </a:cubicBezTo>
                  <a:cubicBezTo>
                    <a:pt x="21268" y="27215"/>
                    <a:pt x="19624" y="27937"/>
                    <a:pt x="17756" y="27937"/>
                  </a:cubicBezTo>
                  <a:cubicBezTo>
                    <a:pt x="16546" y="27937"/>
                    <a:pt x="15241" y="27634"/>
                    <a:pt x="14140" y="26879"/>
                  </a:cubicBezTo>
                  <a:cubicBezTo>
                    <a:pt x="12513" y="25764"/>
                    <a:pt x="10495" y="24703"/>
                    <a:pt x="8492" y="24703"/>
                  </a:cubicBezTo>
                  <a:cubicBezTo>
                    <a:pt x="7050" y="24703"/>
                    <a:pt x="5616" y="25253"/>
                    <a:pt x="4340" y="26729"/>
                  </a:cubicBezTo>
                  <a:cubicBezTo>
                    <a:pt x="1286" y="30259"/>
                    <a:pt x="1" y="34302"/>
                    <a:pt x="387" y="36288"/>
                  </a:cubicBezTo>
                  <a:cubicBezTo>
                    <a:pt x="689" y="37822"/>
                    <a:pt x="1743" y="40390"/>
                    <a:pt x="4419" y="40390"/>
                  </a:cubicBezTo>
                  <a:cubicBezTo>
                    <a:pt x="5218" y="40390"/>
                    <a:pt x="6161" y="40161"/>
                    <a:pt x="7273" y="39607"/>
                  </a:cubicBezTo>
                  <a:cubicBezTo>
                    <a:pt x="7930" y="39279"/>
                    <a:pt x="8507" y="39133"/>
                    <a:pt x="9013" y="39133"/>
                  </a:cubicBezTo>
                  <a:cubicBezTo>
                    <a:pt x="12222" y="39133"/>
                    <a:pt x="12515" y="45045"/>
                    <a:pt x="11660" y="48074"/>
                  </a:cubicBezTo>
                  <a:cubicBezTo>
                    <a:pt x="10695" y="51502"/>
                    <a:pt x="8347" y="56619"/>
                    <a:pt x="11020" y="58545"/>
                  </a:cubicBezTo>
                  <a:cubicBezTo>
                    <a:pt x="13440" y="57078"/>
                    <a:pt x="15679" y="55322"/>
                    <a:pt x="17707" y="53294"/>
                  </a:cubicBezTo>
                  <a:cubicBezTo>
                    <a:pt x="20960" y="50041"/>
                    <a:pt x="23506" y="46258"/>
                    <a:pt x="25293" y="42045"/>
                  </a:cubicBezTo>
                  <a:cubicBezTo>
                    <a:pt x="27133" y="37688"/>
                    <a:pt x="28063" y="33059"/>
                    <a:pt x="28063" y="28280"/>
                  </a:cubicBezTo>
                  <a:cubicBezTo>
                    <a:pt x="28063" y="23500"/>
                    <a:pt x="27133" y="18871"/>
                    <a:pt x="25293" y="14514"/>
                  </a:cubicBezTo>
                  <a:cubicBezTo>
                    <a:pt x="23513" y="10302"/>
                    <a:pt x="20960" y="6524"/>
                    <a:pt x="17707" y="3271"/>
                  </a:cubicBezTo>
                  <a:cubicBezTo>
                    <a:pt x="16524" y="2088"/>
                    <a:pt x="15269" y="996"/>
                    <a:pt x="139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6"/>
            <p:cNvSpPr/>
            <p:nvPr/>
          </p:nvSpPr>
          <p:spPr>
            <a:xfrm>
              <a:off x="2930025" y="1015975"/>
              <a:ext cx="1621575" cy="990700"/>
            </a:xfrm>
            <a:custGeom>
              <a:rect b="b" l="l" r="r" t="t"/>
              <a:pathLst>
                <a:path extrusionOk="0" h="39628" w="64863">
                  <a:moveTo>
                    <a:pt x="0" y="7449"/>
                  </a:moveTo>
                  <a:lnTo>
                    <a:pt x="0" y="7449"/>
                  </a:lnTo>
                  <a:cubicBezTo>
                    <a:pt x="4" y="7500"/>
                    <a:pt x="9" y="7554"/>
                    <a:pt x="15" y="7610"/>
                  </a:cubicBezTo>
                  <a:lnTo>
                    <a:pt x="15" y="7610"/>
                  </a:lnTo>
                  <a:cubicBezTo>
                    <a:pt x="10" y="7556"/>
                    <a:pt x="5" y="7503"/>
                    <a:pt x="0" y="7449"/>
                  </a:cubicBezTo>
                  <a:close/>
                  <a:moveTo>
                    <a:pt x="24503" y="1"/>
                  </a:moveTo>
                  <a:cubicBezTo>
                    <a:pt x="24153" y="1"/>
                    <a:pt x="23822" y="80"/>
                    <a:pt x="23518" y="255"/>
                  </a:cubicBezTo>
                  <a:cubicBezTo>
                    <a:pt x="18757" y="3007"/>
                    <a:pt x="23331" y="6815"/>
                    <a:pt x="24707" y="12651"/>
                  </a:cubicBezTo>
                  <a:cubicBezTo>
                    <a:pt x="25781" y="17231"/>
                    <a:pt x="22678" y="21125"/>
                    <a:pt x="16435" y="21125"/>
                  </a:cubicBezTo>
                  <a:cubicBezTo>
                    <a:pt x="14714" y="21125"/>
                    <a:pt x="12755" y="20829"/>
                    <a:pt x="10579" y="20171"/>
                  </a:cubicBezTo>
                  <a:cubicBezTo>
                    <a:pt x="1701" y="17488"/>
                    <a:pt x="246" y="9998"/>
                    <a:pt x="15" y="7610"/>
                  </a:cubicBezTo>
                  <a:lnTo>
                    <a:pt x="15" y="7610"/>
                  </a:lnTo>
                  <a:cubicBezTo>
                    <a:pt x="346" y="11204"/>
                    <a:pt x="1216" y="14692"/>
                    <a:pt x="2625" y="18022"/>
                  </a:cubicBezTo>
                  <a:cubicBezTo>
                    <a:pt x="4406" y="22235"/>
                    <a:pt x="6958" y="26018"/>
                    <a:pt x="10211" y="29265"/>
                  </a:cubicBezTo>
                  <a:cubicBezTo>
                    <a:pt x="13458" y="32518"/>
                    <a:pt x="17242" y="35071"/>
                    <a:pt x="21454" y="36851"/>
                  </a:cubicBezTo>
                  <a:cubicBezTo>
                    <a:pt x="25811" y="38692"/>
                    <a:pt x="30440" y="39627"/>
                    <a:pt x="35220" y="39627"/>
                  </a:cubicBezTo>
                  <a:cubicBezTo>
                    <a:pt x="39999" y="39627"/>
                    <a:pt x="44628" y="38692"/>
                    <a:pt x="48979" y="36851"/>
                  </a:cubicBezTo>
                  <a:cubicBezTo>
                    <a:pt x="53191" y="35071"/>
                    <a:pt x="56975" y="32518"/>
                    <a:pt x="60228" y="29265"/>
                  </a:cubicBezTo>
                  <a:cubicBezTo>
                    <a:pt x="61978" y="27515"/>
                    <a:pt x="63523" y="25596"/>
                    <a:pt x="64857" y="23550"/>
                  </a:cubicBezTo>
                  <a:lnTo>
                    <a:pt x="64863" y="23550"/>
                  </a:lnTo>
                  <a:cubicBezTo>
                    <a:pt x="63728" y="20080"/>
                    <a:pt x="62461" y="16532"/>
                    <a:pt x="61936" y="16212"/>
                  </a:cubicBezTo>
                  <a:cubicBezTo>
                    <a:pt x="61692" y="16064"/>
                    <a:pt x="61117" y="15993"/>
                    <a:pt x="60386" y="15993"/>
                  </a:cubicBezTo>
                  <a:cubicBezTo>
                    <a:pt x="57951" y="15993"/>
                    <a:pt x="53783" y="16785"/>
                    <a:pt x="54326" y="18191"/>
                  </a:cubicBezTo>
                  <a:cubicBezTo>
                    <a:pt x="54776" y="19348"/>
                    <a:pt x="53947" y="21258"/>
                    <a:pt x="51637" y="21258"/>
                  </a:cubicBezTo>
                  <a:cubicBezTo>
                    <a:pt x="50295" y="21258"/>
                    <a:pt x="48452" y="20613"/>
                    <a:pt x="46070" y="18801"/>
                  </a:cubicBezTo>
                  <a:cubicBezTo>
                    <a:pt x="33729" y="9428"/>
                    <a:pt x="35721" y="5367"/>
                    <a:pt x="33886" y="2935"/>
                  </a:cubicBezTo>
                  <a:cubicBezTo>
                    <a:pt x="33805" y="2828"/>
                    <a:pt x="33720" y="2781"/>
                    <a:pt x="33634" y="2781"/>
                  </a:cubicBezTo>
                  <a:cubicBezTo>
                    <a:pt x="32915" y="2781"/>
                    <a:pt x="32045" y="6037"/>
                    <a:pt x="32045" y="6037"/>
                  </a:cubicBezTo>
                  <a:cubicBezTo>
                    <a:pt x="32045" y="6037"/>
                    <a:pt x="27564" y="1"/>
                    <a:pt x="245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6"/>
            <p:cNvSpPr/>
            <p:nvPr/>
          </p:nvSpPr>
          <p:spPr>
            <a:xfrm>
              <a:off x="4061700" y="613550"/>
              <a:ext cx="151350" cy="179225"/>
            </a:xfrm>
            <a:custGeom>
              <a:rect b="b" l="l" r="r" t="t"/>
              <a:pathLst>
                <a:path extrusionOk="0" h="7169" w="6054">
                  <a:moveTo>
                    <a:pt x="1775" y="1"/>
                  </a:moveTo>
                  <a:cubicBezTo>
                    <a:pt x="1637" y="1"/>
                    <a:pt x="1508" y="31"/>
                    <a:pt x="1401" y="76"/>
                  </a:cubicBezTo>
                  <a:cubicBezTo>
                    <a:pt x="894" y="288"/>
                    <a:pt x="145" y="1965"/>
                    <a:pt x="1914" y="3462"/>
                  </a:cubicBezTo>
                  <a:cubicBezTo>
                    <a:pt x="3688" y="4965"/>
                    <a:pt x="1" y="6401"/>
                    <a:pt x="1618" y="6914"/>
                  </a:cubicBezTo>
                  <a:cubicBezTo>
                    <a:pt x="1618" y="6914"/>
                    <a:pt x="2189" y="7169"/>
                    <a:pt x="2896" y="7169"/>
                  </a:cubicBezTo>
                  <a:cubicBezTo>
                    <a:pt x="3582" y="7169"/>
                    <a:pt x="4397" y="6929"/>
                    <a:pt x="4943" y="5984"/>
                  </a:cubicBezTo>
                  <a:cubicBezTo>
                    <a:pt x="6054" y="4065"/>
                    <a:pt x="3024" y="3890"/>
                    <a:pt x="2952" y="1935"/>
                  </a:cubicBezTo>
                  <a:cubicBezTo>
                    <a:pt x="2890" y="404"/>
                    <a:pt x="2277" y="1"/>
                    <a:pt x="17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6"/>
            <p:cNvSpPr/>
            <p:nvPr/>
          </p:nvSpPr>
          <p:spPr>
            <a:xfrm>
              <a:off x="2874350" y="1192975"/>
              <a:ext cx="1805200" cy="3993175"/>
            </a:xfrm>
            <a:custGeom>
              <a:rect b="b" l="l" r="r" t="t"/>
              <a:pathLst>
                <a:path extrusionOk="0" h="159727" w="72208">
                  <a:moveTo>
                    <a:pt x="2203" y="1"/>
                  </a:moveTo>
                  <a:cubicBezTo>
                    <a:pt x="2203" y="1"/>
                    <a:pt x="0" y="7707"/>
                    <a:pt x="1099" y="17611"/>
                  </a:cubicBezTo>
                  <a:cubicBezTo>
                    <a:pt x="2203" y="27520"/>
                    <a:pt x="8256" y="40622"/>
                    <a:pt x="8256" y="40622"/>
                  </a:cubicBezTo>
                  <a:cubicBezTo>
                    <a:pt x="9578" y="67700"/>
                    <a:pt x="25099" y="81901"/>
                    <a:pt x="19813" y="108315"/>
                  </a:cubicBezTo>
                  <a:cubicBezTo>
                    <a:pt x="14532" y="134736"/>
                    <a:pt x="2644" y="159727"/>
                    <a:pt x="2644" y="159727"/>
                  </a:cubicBezTo>
                  <a:lnTo>
                    <a:pt x="69564" y="159727"/>
                  </a:lnTo>
                  <a:cubicBezTo>
                    <a:pt x="69564" y="159727"/>
                    <a:pt x="57675" y="134736"/>
                    <a:pt x="52395" y="108315"/>
                  </a:cubicBezTo>
                  <a:cubicBezTo>
                    <a:pt x="47108" y="81901"/>
                    <a:pt x="62630" y="67700"/>
                    <a:pt x="63952" y="40622"/>
                  </a:cubicBezTo>
                  <a:cubicBezTo>
                    <a:pt x="63952" y="40622"/>
                    <a:pt x="70005" y="27520"/>
                    <a:pt x="71109" y="17611"/>
                  </a:cubicBezTo>
                  <a:cubicBezTo>
                    <a:pt x="72207" y="7707"/>
                    <a:pt x="69703" y="1"/>
                    <a:pt x="69703" y="1"/>
                  </a:cubicBezTo>
                  <a:cubicBezTo>
                    <a:pt x="69703" y="1"/>
                    <a:pt x="65190" y="16648"/>
                    <a:pt x="54619" y="16648"/>
                  </a:cubicBezTo>
                  <a:cubicBezTo>
                    <a:pt x="50030" y="16648"/>
                    <a:pt x="44300" y="13511"/>
                    <a:pt x="37302" y="4515"/>
                  </a:cubicBezTo>
                  <a:lnTo>
                    <a:pt x="32480" y="5179"/>
                  </a:lnTo>
                  <a:cubicBezTo>
                    <a:pt x="31943" y="14616"/>
                    <a:pt x="24821" y="20704"/>
                    <a:pt x="17807" y="20704"/>
                  </a:cubicBezTo>
                  <a:cubicBezTo>
                    <a:pt x="16151" y="20704"/>
                    <a:pt x="14501" y="20365"/>
                    <a:pt x="12945" y="19651"/>
                  </a:cubicBezTo>
                  <a:cubicBezTo>
                    <a:pt x="4804" y="15909"/>
                    <a:pt x="2203" y="1"/>
                    <a:pt x="2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6"/>
            <p:cNvSpPr/>
            <p:nvPr/>
          </p:nvSpPr>
          <p:spPr>
            <a:xfrm>
              <a:off x="2860775" y="1192975"/>
              <a:ext cx="1024125" cy="1849275"/>
            </a:xfrm>
            <a:custGeom>
              <a:rect b="b" l="l" r="r" t="t"/>
              <a:pathLst>
                <a:path extrusionOk="0" h="73971" w="40965">
                  <a:moveTo>
                    <a:pt x="2746" y="1"/>
                  </a:moveTo>
                  <a:cubicBezTo>
                    <a:pt x="2746" y="2"/>
                    <a:pt x="1" y="12759"/>
                    <a:pt x="7302" y="21220"/>
                  </a:cubicBezTo>
                  <a:cubicBezTo>
                    <a:pt x="10188" y="24566"/>
                    <a:pt x="14054" y="25339"/>
                    <a:pt x="17012" y="25339"/>
                  </a:cubicBezTo>
                  <a:cubicBezTo>
                    <a:pt x="19553" y="25339"/>
                    <a:pt x="21424" y="24768"/>
                    <a:pt x="21424" y="24768"/>
                  </a:cubicBezTo>
                  <a:cubicBezTo>
                    <a:pt x="21424" y="24768"/>
                    <a:pt x="29426" y="36325"/>
                    <a:pt x="32232" y="50030"/>
                  </a:cubicBezTo>
                  <a:cubicBezTo>
                    <a:pt x="35039" y="63736"/>
                    <a:pt x="31569" y="73971"/>
                    <a:pt x="31569" y="73971"/>
                  </a:cubicBezTo>
                  <a:cubicBezTo>
                    <a:pt x="31569" y="73971"/>
                    <a:pt x="37187" y="67532"/>
                    <a:pt x="35696" y="47387"/>
                  </a:cubicBezTo>
                  <a:cubicBezTo>
                    <a:pt x="34226" y="27438"/>
                    <a:pt x="30004" y="21580"/>
                    <a:pt x="29922" y="21469"/>
                  </a:cubicBezTo>
                  <a:lnTo>
                    <a:pt x="29922" y="21469"/>
                  </a:lnTo>
                  <a:cubicBezTo>
                    <a:pt x="30040" y="21630"/>
                    <a:pt x="38822" y="33673"/>
                    <a:pt x="38828" y="56470"/>
                  </a:cubicBezTo>
                  <a:cubicBezTo>
                    <a:pt x="38828" y="56470"/>
                    <a:pt x="40965" y="44551"/>
                    <a:pt x="40651" y="28896"/>
                  </a:cubicBezTo>
                  <a:cubicBezTo>
                    <a:pt x="40337" y="13241"/>
                    <a:pt x="33023" y="5179"/>
                    <a:pt x="33023" y="5179"/>
                  </a:cubicBezTo>
                  <a:cubicBezTo>
                    <a:pt x="32486" y="14616"/>
                    <a:pt x="25364" y="20704"/>
                    <a:pt x="18353" y="20704"/>
                  </a:cubicBezTo>
                  <a:cubicBezTo>
                    <a:pt x="16698" y="20704"/>
                    <a:pt x="15049" y="20365"/>
                    <a:pt x="13494" y="19651"/>
                  </a:cubicBezTo>
                  <a:cubicBezTo>
                    <a:pt x="5347" y="15909"/>
                    <a:pt x="2746" y="2"/>
                    <a:pt x="27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6"/>
            <p:cNvSpPr/>
            <p:nvPr/>
          </p:nvSpPr>
          <p:spPr>
            <a:xfrm>
              <a:off x="2940275" y="1192975"/>
              <a:ext cx="1705775" cy="3993325"/>
            </a:xfrm>
            <a:custGeom>
              <a:rect b="b" l="l" r="r" t="t"/>
              <a:pathLst>
                <a:path extrusionOk="0" h="159733" w="68231">
                  <a:moveTo>
                    <a:pt x="67066" y="1"/>
                  </a:moveTo>
                  <a:cubicBezTo>
                    <a:pt x="67066" y="1"/>
                    <a:pt x="66167" y="3314"/>
                    <a:pt x="64236" y="6983"/>
                  </a:cubicBezTo>
                  <a:cubicBezTo>
                    <a:pt x="61983" y="21383"/>
                    <a:pt x="54553" y="32762"/>
                    <a:pt x="53620" y="32762"/>
                  </a:cubicBezTo>
                  <a:cubicBezTo>
                    <a:pt x="53588" y="32762"/>
                    <a:pt x="53564" y="32749"/>
                    <a:pt x="53548" y="32722"/>
                  </a:cubicBezTo>
                  <a:cubicBezTo>
                    <a:pt x="52944" y="31732"/>
                    <a:pt x="52775" y="30302"/>
                    <a:pt x="52775" y="30302"/>
                  </a:cubicBezTo>
                  <a:cubicBezTo>
                    <a:pt x="52775" y="30302"/>
                    <a:pt x="54815" y="28872"/>
                    <a:pt x="54097" y="27436"/>
                  </a:cubicBezTo>
                  <a:cubicBezTo>
                    <a:pt x="53379" y="26005"/>
                    <a:pt x="52003" y="25124"/>
                    <a:pt x="52118" y="24629"/>
                  </a:cubicBezTo>
                  <a:cubicBezTo>
                    <a:pt x="52225" y="24142"/>
                    <a:pt x="53240" y="22371"/>
                    <a:pt x="52640" y="22371"/>
                  </a:cubicBezTo>
                  <a:cubicBezTo>
                    <a:pt x="52631" y="22371"/>
                    <a:pt x="52622" y="22372"/>
                    <a:pt x="52612" y="22372"/>
                  </a:cubicBezTo>
                  <a:cubicBezTo>
                    <a:pt x="52578" y="22375"/>
                    <a:pt x="52541" y="22377"/>
                    <a:pt x="52501" y="22377"/>
                  </a:cubicBezTo>
                  <a:cubicBezTo>
                    <a:pt x="51761" y="22377"/>
                    <a:pt x="50078" y="21877"/>
                    <a:pt x="50078" y="21877"/>
                  </a:cubicBezTo>
                  <a:cubicBezTo>
                    <a:pt x="50078" y="21877"/>
                    <a:pt x="48986" y="19484"/>
                    <a:pt x="46337" y="19484"/>
                  </a:cubicBezTo>
                  <a:cubicBezTo>
                    <a:pt x="45690" y="19484"/>
                    <a:pt x="44949" y="19627"/>
                    <a:pt x="44109" y="19982"/>
                  </a:cubicBezTo>
                  <a:cubicBezTo>
                    <a:pt x="35522" y="23615"/>
                    <a:pt x="46668" y="32282"/>
                    <a:pt x="41219" y="34593"/>
                  </a:cubicBezTo>
                  <a:cubicBezTo>
                    <a:pt x="41206" y="34598"/>
                    <a:pt x="41193" y="34601"/>
                    <a:pt x="41179" y="34601"/>
                  </a:cubicBezTo>
                  <a:cubicBezTo>
                    <a:pt x="39842" y="34601"/>
                    <a:pt x="34208" y="8873"/>
                    <a:pt x="32589" y="4805"/>
                  </a:cubicBezTo>
                  <a:lnTo>
                    <a:pt x="29837" y="5179"/>
                  </a:lnTo>
                  <a:cubicBezTo>
                    <a:pt x="29765" y="6513"/>
                    <a:pt x="29553" y="7774"/>
                    <a:pt x="29233" y="8969"/>
                  </a:cubicBezTo>
                  <a:cubicBezTo>
                    <a:pt x="29734" y="10357"/>
                    <a:pt x="30163" y="11968"/>
                    <a:pt x="30489" y="13875"/>
                  </a:cubicBezTo>
                  <a:cubicBezTo>
                    <a:pt x="32468" y="25595"/>
                    <a:pt x="35039" y="39029"/>
                    <a:pt x="35534" y="52070"/>
                  </a:cubicBezTo>
                  <a:cubicBezTo>
                    <a:pt x="36029" y="65118"/>
                    <a:pt x="32305" y="81243"/>
                    <a:pt x="24375" y="93295"/>
                  </a:cubicBezTo>
                  <a:cubicBezTo>
                    <a:pt x="21581" y="97549"/>
                    <a:pt x="19397" y="101532"/>
                    <a:pt x="17743" y="104906"/>
                  </a:cubicBezTo>
                  <a:cubicBezTo>
                    <a:pt x="17586" y="106022"/>
                    <a:pt x="17405" y="107157"/>
                    <a:pt x="17176" y="108321"/>
                  </a:cubicBezTo>
                  <a:cubicBezTo>
                    <a:pt x="11889" y="134736"/>
                    <a:pt x="1" y="159733"/>
                    <a:pt x="1" y="159733"/>
                  </a:cubicBezTo>
                  <a:lnTo>
                    <a:pt x="64730" y="159733"/>
                  </a:lnTo>
                  <a:cubicBezTo>
                    <a:pt x="64730" y="159733"/>
                    <a:pt x="52842" y="134736"/>
                    <a:pt x="47561" y="108321"/>
                  </a:cubicBezTo>
                  <a:cubicBezTo>
                    <a:pt x="42275" y="81901"/>
                    <a:pt x="57796" y="67700"/>
                    <a:pt x="59118" y="40622"/>
                  </a:cubicBezTo>
                  <a:cubicBezTo>
                    <a:pt x="59118" y="40622"/>
                    <a:pt x="65171" y="27520"/>
                    <a:pt x="66275" y="17611"/>
                  </a:cubicBezTo>
                  <a:cubicBezTo>
                    <a:pt x="66450" y="16042"/>
                    <a:pt x="66541" y="14533"/>
                    <a:pt x="66571" y="13091"/>
                  </a:cubicBezTo>
                  <a:cubicBezTo>
                    <a:pt x="66571" y="13079"/>
                    <a:pt x="66577" y="13060"/>
                    <a:pt x="66583" y="13048"/>
                  </a:cubicBezTo>
                  <a:cubicBezTo>
                    <a:pt x="67289" y="10266"/>
                    <a:pt x="67832" y="7726"/>
                    <a:pt x="68231" y="5432"/>
                  </a:cubicBezTo>
                  <a:cubicBezTo>
                    <a:pt x="67736" y="2065"/>
                    <a:pt x="67066" y="1"/>
                    <a:pt x="67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6"/>
            <p:cNvSpPr/>
            <p:nvPr/>
          </p:nvSpPr>
          <p:spPr>
            <a:xfrm>
              <a:off x="2940275" y="932875"/>
              <a:ext cx="1812750" cy="4253275"/>
            </a:xfrm>
            <a:custGeom>
              <a:rect b="b" l="l" r="r" t="t"/>
              <a:pathLst>
                <a:path extrusionOk="0" h="170131" w="72510">
                  <a:moveTo>
                    <a:pt x="68780" y="1"/>
                  </a:moveTo>
                  <a:lnTo>
                    <a:pt x="68780" y="1"/>
                  </a:lnTo>
                  <a:cubicBezTo>
                    <a:pt x="67702" y="101"/>
                    <a:pt x="69996" y="7041"/>
                    <a:pt x="69507" y="7041"/>
                  </a:cubicBezTo>
                  <a:cubicBezTo>
                    <a:pt x="69405" y="7041"/>
                    <a:pt x="69181" y="6738"/>
                    <a:pt x="68780" y="6005"/>
                  </a:cubicBezTo>
                  <a:cubicBezTo>
                    <a:pt x="68119" y="4799"/>
                    <a:pt x="67693" y="4368"/>
                    <a:pt x="67421" y="4368"/>
                  </a:cubicBezTo>
                  <a:cubicBezTo>
                    <a:pt x="66736" y="4368"/>
                    <a:pt x="67030" y="7104"/>
                    <a:pt x="67030" y="7104"/>
                  </a:cubicBezTo>
                  <a:cubicBezTo>
                    <a:pt x="67934" y="25966"/>
                    <a:pt x="56964" y="43166"/>
                    <a:pt x="55817" y="43166"/>
                  </a:cubicBezTo>
                  <a:cubicBezTo>
                    <a:pt x="55785" y="43166"/>
                    <a:pt x="55761" y="43153"/>
                    <a:pt x="55744" y="43126"/>
                  </a:cubicBezTo>
                  <a:cubicBezTo>
                    <a:pt x="55141" y="42136"/>
                    <a:pt x="54972" y="40706"/>
                    <a:pt x="54972" y="40706"/>
                  </a:cubicBezTo>
                  <a:cubicBezTo>
                    <a:pt x="54972" y="40706"/>
                    <a:pt x="57012" y="39276"/>
                    <a:pt x="56294" y="37846"/>
                  </a:cubicBezTo>
                  <a:cubicBezTo>
                    <a:pt x="55582" y="36409"/>
                    <a:pt x="54206" y="35528"/>
                    <a:pt x="54314" y="35033"/>
                  </a:cubicBezTo>
                  <a:cubicBezTo>
                    <a:pt x="54421" y="34546"/>
                    <a:pt x="55436" y="32775"/>
                    <a:pt x="54837" y="32775"/>
                  </a:cubicBezTo>
                  <a:cubicBezTo>
                    <a:pt x="54828" y="32775"/>
                    <a:pt x="54819" y="32776"/>
                    <a:pt x="54809" y="32776"/>
                  </a:cubicBezTo>
                  <a:cubicBezTo>
                    <a:pt x="54775" y="32779"/>
                    <a:pt x="54738" y="32781"/>
                    <a:pt x="54698" y="32781"/>
                  </a:cubicBezTo>
                  <a:cubicBezTo>
                    <a:pt x="53963" y="32781"/>
                    <a:pt x="52274" y="32281"/>
                    <a:pt x="52274" y="32281"/>
                  </a:cubicBezTo>
                  <a:cubicBezTo>
                    <a:pt x="52274" y="32281"/>
                    <a:pt x="51183" y="29888"/>
                    <a:pt x="48534" y="29888"/>
                  </a:cubicBezTo>
                  <a:cubicBezTo>
                    <a:pt x="47886" y="29888"/>
                    <a:pt x="47146" y="30031"/>
                    <a:pt x="46306" y="30386"/>
                  </a:cubicBezTo>
                  <a:cubicBezTo>
                    <a:pt x="37718" y="34019"/>
                    <a:pt x="48865" y="42686"/>
                    <a:pt x="43415" y="44997"/>
                  </a:cubicBezTo>
                  <a:cubicBezTo>
                    <a:pt x="43403" y="45002"/>
                    <a:pt x="43389" y="45005"/>
                    <a:pt x="43376" y="45005"/>
                  </a:cubicBezTo>
                  <a:cubicBezTo>
                    <a:pt x="42006" y="45005"/>
                    <a:pt x="36099" y="17895"/>
                    <a:pt x="34665" y="14919"/>
                  </a:cubicBezTo>
                  <a:cubicBezTo>
                    <a:pt x="33154" y="11786"/>
                    <a:pt x="33655" y="6217"/>
                    <a:pt x="32579" y="6217"/>
                  </a:cubicBezTo>
                  <a:cubicBezTo>
                    <a:pt x="32559" y="6217"/>
                    <a:pt x="32538" y="6219"/>
                    <a:pt x="32516" y="6223"/>
                  </a:cubicBezTo>
                  <a:cubicBezTo>
                    <a:pt x="31364" y="6446"/>
                    <a:pt x="31635" y="9361"/>
                    <a:pt x="31635" y="9361"/>
                  </a:cubicBezTo>
                  <a:cubicBezTo>
                    <a:pt x="29539" y="5621"/>
                    <a:pt x="26803" y="3913"/>
                    <a:pt x="24997" y="3913"/>
                  </a:cubicBezTo>
                  <a:cubicBezTo>
                    <a:pt x="23533" y="3913"/>
                    <a:pt x="22679" y="5035"/>
                    <a:pt x="23271" y="7104"/>
                  </a:cubicBezTo>
                  <a:cubicBezTo>
                    <a:pt x="24593" y="11727"/>
                    <a:pt x="30700" y="12553"/>
                    <a:pt x="32685" y="24279"/>
                  </a:cubicBezTo>
                  <a:cubicBezTo>
                    <a:pt x="34665" y="35999"/>
                    <a:pt x="37803" y="49209"/>
                    <a:pt x="38298" y="62251"/>
                  </a:cubicBezTo>
                  <a:cubicBezTo>
                    <a:pt x="38793" y="75298"/>
                    <a:pt x="34496" y="91641"/>
                    <a:pt x="26572" y="103699"/>
                  </a:cubicBezTo>
                  <a:cubicBezTo>
                    <a:pt x="18648" y="115750"/>
                    <a:pt x="15637" y="125647"/>
                    <a:pt x="15637" y="125647"/>
                  </a:cubicBezTo>
                  <a:lnTo>
                    <a:pt x="15516" y="126148"/>
                  </a:lnTo>
                  <a:cubicBezTo>
                    <a:pt x="9753" y="149642"/>
                    <a:pt x="1" y="170131"/>
                    <a:pt x="1" y="170131"/>
                  </a:cubicBezTo>
                  <a:lnTo>
                    <a:pt x="66927" y="170131"/>
                  </a:lnTo>
                  <a:cubicBezTo>
                    <a:pt x="66927" y="170131"/>
                    <a:pt x="55038" y="145140"/>
                    <a:pt x="49758" y="118725"/>
                  </a:cubicBezTo>
                  <a:cubicBezTo>
                    <a:pt x="44471" y="92305"/>
                    <a:pt x="59993" y="78104"/>
                    <a:pt x="61315" y="51026"/>
                  </a:cubicBezTo>
                  <a:cubicBezTo>
                    <a:pt x="61315" y="51026"/>
                    <a:pt x="67368" y="37924"/>
                    <a:pt x="68472" y="28021"/>
                  </a:cubicBezTo>
                  <a:cubicBezTo>
                    <a:pt x="68647" y="26452"/>
                    <a:pt x="68738" y="24937"/>
                    <a:pt x="68768" y="23501"/>
                  </a:cubicBezTo>
                  <a:cubicBezTo>
                    <a:pt x="68774" y="23483"/>
                    <a:pt x="68774" y="23464"/>
                    <a:pt x="68780" y="23452"/>
                  </a:cubicBezTo>
                  <a:cubicBezTo>
                    <a:pt x="72509" y="8757"/>
                    <a:pt x="71731" y="834"/>
                    <a:pt x="68780" y="7"/>
                  </a:cubicBezTo>
                  <a:lnTo>
                    <a:pt x="687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6"/>
            <p:cNvSpPr/>
            <p:nvPr/>
          </p:nvSpPr>
          <p:spPr>
            <a:xfrm>
              <a:off x="2962000" y="4490900"/>
              <a:ext cx="1643625" cy="695250"/>
            </a:xfrm>
            <a:custGeom>
              <a:rect b="b" l="l" r="r" t="t"/>
              <a:pathLst>
                <a:path extrusionOk="0" h="27810" w="65745">
                  <a:moveTo>
                    <a:pt x="55201" y="1"/>
                  </a:moveTo>
                  <a:lnTo>
                    <a:pt x="17109" y="2946"/>
                  </a:lnTo>
                  <a:lnTo>
                    <a:pt x="8902" y="3254"/>
                  </a:lnTo>
                  <a:cubicBezTo>
                    <a:pt x="8902" y="3254"/>
                    <a:pt x="12982" y="9264"/>
                    <a:pt x="29203" y="9349"/>
                  </a:cubicBezTo>
                  <a:cubicBezTo>
                    <a:pt x="29691" y="9352"/>
                    <a:pt x="30166" y="9353"/>
                    <a:pt x="30629" y="9353"/>
                  </a:cubicBezTo>
                  <a:cubicBezTo>
                    <a:pt x="37879" y="9353"/>
                    <a:pt x="42244" y="9061"/>
                    <a:pt x="44956" y="9061"/>
                  </a:cubicBezTo>
                  <a:cubicBezTo>
                    <a:pt x="47840" y="9061"/>
                    <a:pt x="48853" y="9391"/>
                    <a:pt x="49474" y="10755"/>
                  </a:cubicBezTo>
                  <a:cubicBezTo>
                    <a:pt x="50671" y="13389"/>
                    <a:pt x="48699" y="15796"/>
                    <a:pt x="35108" y="15796"/>
                  </a:cubicBezTo>
                  <a:cubicBezTo>
                    <a:pt x="34654" y="15796"/>
                    <a:pt x="34186" y="15794"/>
                    <a:pt x="33705" y="15788"/>
                  </a:cubicBezTo>
                  <a:cubicBezTo>
                    <a:pt x="18841" y="15625"/>
                    <a:pt x="14321" y="15088"/>
                    <a:pt x="4654" y="14817"/>
                  </a:cubicBezTo>
                  <a:cubicBezTo>
                    <a:pt x="2662" y="19886"/>
                    <a:pt x="966" y="23772"/>
                    <a:pt x="1" y="25921"/>
                  </a:cubicBezTo>
                  <a:cubicBezTo>
                    <a:pt x="43" y="25933"/>
                    <a:pt x="73" y="25939"/>
                    <a:pt x="73" y="25939"/>
                  </a:cubicBezTo>
                  <a:lnTo>
                    <a:pt x="12481" y="27810"/>
                  </a:lnTo>
                  <a:lnTo>
                    <a:pt x="63137" y="27810"/>
                  </a:lnTo>
                  <a:cubicBezTo>
                    <a:pt x="63246" y="27792"/>
                    <a:pt x="63342" y="27774"/>
                    <a:pt x="63427" y="27761"/>
                  </a:cubicBezTo>
                  <a:cubicBezTo>
                    <a:pt x="63952" y="27671"/>
                    <a:pt x="64827" y="27417"/>
                    <a:pt x="65744" y="27128"/>
                  </a:cubicBezTo>
                  <a:cubicBezTo>
                    <a:pt x="64483" y="24400"/>
                    <a:pt x="59697" y="13736"/>
                    <a:pt x="552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6"/>
            <p:cNvSpPr/>
            <p:nvPr/>
          </p:nvSpPr>
          <p:spPr>
            <a:xfrm>
              <a:off x="2940275" y="4986825"/>
              <a:ext cx="1673200" cy="398625"/>
            </a:xfrm>
            <a:custGeom>
              <a:rect b="b" l="l" r="r" t="t"/>
              <a:pathLst>
                <a:path extrusionOk="0" h="15945" w="66928">
                  <a:moveTo>
                    <a:pt x="33464" y="1"/>
                  </a:moveTo>
                  <a:cubicBezTo>
                    <a:pt x="24593" y="1"/>
                    <a:pt x="16077" y="839"/>
                    <a:pt x="9801" y="2336"/>
                  </a:cubicBezTo>
                  <a:cubicBezTo>
                    <a:pt x="3531" y="3833"/>
                    <a:pt x="1" y="5861"/>
                    <a:pt x="1" y="7973"/>
                  </a:cubicBezTo>
                  <a:cubicBezTo>
                    <a:pt x="1" y="10091"/>
                    <a:pt x="3531" y="12119"/>
                    <a:pt x="9801" y="13609"/>
                  </a:cubicBezTo>
                  <a:cubicBezTo>
                    <a:pt x="16077" y="15106"/>
                    <a:pt x="24593" y="15945"/>
                    <a:pt x="33464" y="15945"/>
                  </a:cubicBezTo>
                  <a:cubicBezTo>
                    <a:pt x="42341" y="15945"/>
                    <a:pt x="50850" y="15106"/>
                    <a:pt x="57126" y="13609"/>
                  </a:cubicBezTo>
                  <a:cubicBezTo>
                    <a:pt x="63403" y="12119"/>
                    <a:pt x="66927" y="10091"/>
                    <a:pt x="66927" y="7973"/>
                  </a:cubicBezTo>
                  <a:cubicBezTo>
                    <a:pt x="66927" y="5861"/>
                    <a:pt x="63403" y="3833"/>
                    <a:pt x="57126" y="2336"/>
                  </a:cubicBezTo>
                  <a:cubicBezTo>
                    <a:pt x="50850" y="839"/>
                    <a:pt x="42341" y="1"/>
                    <a:pt x="334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6"/>
            <p:cNvSpPr/>
            <p:nvPr/>
          </p:nvSpPr>
          <p:spPr>
            <a:xfrm>
              <a:off x="3278675" y="2953875"/>
              <a:ext cx="844575" cy="1318600"/>
            </a:xfrm>
            <a:custGeom>
              <a:rect b="b" l="l" r="r" t="t"/>
              <a:pathLst>
                <a:path extrusionOk="0" h="52744" w="33783">
                  <a:moveTo>
                    <a:pt x="32951" y="0"/>
                  </a:moveTo>
                  <a:cubicBezTo>
                    <a:pt x="32923" y="0"/>
                    <a:pt x="32891" y="23"/>
                    <a:pt x="32854" y="71"/>
                  </a:cubicBezTo>
                  <a:cubicBezTo>
                    <a:pt x="31696" y="1555"/>
                    <a:pt x="27170" y="7059"/>
                    <a:pt x="25534" y="16637"/>
                  </a:cubicBezTo>
                  <a:cubicBezTo>
                    <a:pt x="23893" y="26214"/>
                    <a:pt x="22227" y="29793"/>
                    <a:pt x="14303" y="34910"/>
                  </a:cubicBezTo>
                  <a:cubicBezTo>
                    <a:pt x="6380" y="40028"/>
                    <a:pt x="1093" y="48784"/>
                    <a:pt x="1093" y="48784"/>
                  </a:cubicBezTo>
                  <a:cubicBezTo>
                    <a:pt x="737" y="50118"/>
                    <a:pt x="375" y="51440"/>
                    <a:pt x="1" y="52743"/>
                  </a:cubicBezTo>
                  <a:cubicBezTo>
                    <a:pt x="1" y="52743"/>
                    <a:pt x="9572" y="50927"/>
                    <a:pt x="13205" y="45803"/>
                  </a:cubicBezTo>
                  <a:cubicBezTo>
                    <a:pt x="16838" y="40686"/>
                    <a:pt x="22559" y="33311"/>
                    <a:pt x="26524" y="27204"/>
                  </a:cubicBezTo>
                  <a:cubicBezTo>
                    <a:pt x="30362" y="21291"/>
                    <a:pt x="33782" y="0"/>
                    <a:pt x="329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6"/>
            <p:cNvSpPr/>
            <p:nvPr/>
          </p:nvSpPr>
          <p:spPr>
            <a:xfrm>
              <a:off x="3207925" y="3576325"/>
              <a:ext cx="1154025" cy="1010075"/>
            </a:xfrm>
            <a:custGeom>
              <a:rect b="b" l="l" r="r" t="t"/>
              <a:pathLst>
                <a:path extrusionOk="0" h="40403" w="46161">
                  <a:moveTo>
                    <a:pt x="38008" y="0"/>
                  </a:moveTo>
                  <a:cubicBezTo>
                    <a:pt x="38008" y="0"/>
                    <a:pt x="34526" y="13422"/>
                    <a:pt x="18177" y="23717"/>
                  </a:cubicBezTo>
                  <a:cubicBezTo>
                    <a:pt x="18177" y="23717"/>
                    <a:pt x="30235" y="21460"/>
                    <a:pt x="33536" y="17604"/>
                  </a:cubicBezTo>
                  <a:lnTo>
                    <a:pt x="33536" y="17604"/>
                  </a:lnTo>
                  <a:cubicBezTo>
                    <a:pt x="33536" y="17605"/>
                    <a:pt x="32667" y="30640"/>
                    <a:pt x="16331" y="35431"/>
                  </a:cubicBezTo>
                  <a:cubicBezTo>
                    <a:pt x="0" y="40229"/>
                    <a:pt x="22625" y="38907"/>
                    <a:pt x="24942" y="39565"/>
                  </a:cubicBezTo>
                  <a:cubicBezTo>
                    <a:pt x="26408" y="39985"/>
                    <a:pt x="28664" y="40402"/>
                    <a:pt x="32379" y="40402"/>
                  </a:cubicBezTo>
                  <a:cubicBezTo>
                    <a:pt x="34539" y="40402"/>
                    <a:pt x="37192" y="40261"/>
                    <a:pt x="40470" y="39897"/>
                  </a:cubicBezTo>
                  <a:cubicBezTo>
                    <a:pt x="42703" y="39650"/>
                    <a:pt x="44580" y="39342"/>
                    <a:pt x="46161" y="38980"/>
                  </a:cubicBezTo>
                  <a:cubicBezTo>
                    <a:pt x="43512" y="31140"/>
                    <a:pt x="40887" y="22148"/>
                    <a:pt x="39052" y="12981"/>
                  </a:cubicBezTo>
                  <a:cubicBezTo>
                    <a:pt x="38123" y="8322"/>
                    <a:pt x="37845" y="4044"/>
                    <a:pt x="38014" y="6"/>
                  </a:cubicBezTo>
                  <a:lnTo>
                    <a:pt x="380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6"/>
            <p:cNvSpPr/>
            <p:nvPr/>
          </p:nvSpPr>
          <p:spPr>
            <a:xfrm>
              <a:off x="3662350" y="1520225"/>
              <a:ext cx="997125" cy="2649050"/>
            </a:xfrm>
            <a:custGeom>
              <a:rect b="b" l="l" r="r" t="t"/>
              <a:pathLst>
                <a:path extrusionOk="0" h="105962" w="39885">
                  <a:moveTo>
                    <a:pt x="39885" y="1"/>
                  </a:moveTo>
                  <a:lnTo>
                    <a:pt x="39885" y="1"/>
                  </a:lnTo>
                  <a:cubicBezTo>
                    <a:pt x="39884" y="2"/>
                    <a:pt x="36233" y="20109"/>
                    <a:pt x="19982" y="30664"/>
                  </a:cubicBezTo>
                  <a:cubicBezTo>
                    <a:pt x="19982" y="30664"/>
                    <a:pt x="27236" y="29053"/>
                    <a:pt x="31418" y="24207"/>
                  </a:cubicBezTo>
                  <a:lnTo>
                    <a:pt x="31418" y="24207"/>
                  </a:lnTo>
                  <a:cubicBezTo>
                    <a:pt x="31418" y="24208"/>
                    <a:pt x="26089" y="43217"/>
                    <a:pt x="13543" y="54610"/>
                  </a:cubicBezTo>
                  <a:cubicBezTo>
                    <a:pt x="13543" y="54610"/>
                    <a:pt x="20851" y="51635"/>
                    <a:pt x="26035" y="44701"/>
                  </a:cubicBezTo>
                  <a:lnTo>
                    <a:pt x="26035" y="44701"/>
                  </a:lnTo>
                  <a:cubicBezTo>
                    <a:pt x="26034" y="44702"/>
                    <a:pt x="20808" y="63856"/>
                    <a:pt x="18660" y="74423"/>
                  </a:cubicBezTo>
                  <a:cubicBezTo>
                    <a:pt x="16512" y="84990"/>
                    <a:pt x="5124" y="100180"/>
                    <a:pt x="0" y="105961"/>
                  </a:cubicBezTo>
                  <a:lnTo>
                    <a:pt x="14864" y="97211"/>
                  </a:lnTo>
                  <a:cubicBezTo>
                    <a:pt x="14864" y="97211"/>
                    <a:pt x="17200" y="94755"/>
                    <a:pt x="20265" y="91514"/>
                  </a:cubicBezTo>
                  <a:cubicBezTo>
                    <a:pt x="17061" y="67423"/>
                    <a:pt x="31176" y="53307"/>
                    <a:pt x="32432" y="27532"/>
                  </a:cubicBezTo>
                  <a:cubicBezTo>
                    <a:pt x="32432" y="27532"/>
                    <a:pt x="38485" y="14430"/>
                    <a:pt x="39589" y="4521"/>
                  </a:cubicBezTo>
                  <a:cubicBezTo>
                    <a:pt x="39764" y="2952"/>
                    <a:pt x="39855" y="1443"/>
                    <a:pt x="398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6"/>
            <p:cNvSpPr/>
            <p:nvPr/>
          </p:nvSpPr>
          <p:spPr>
            <a:xfrm>
              <a:off x="3202200" y="4217375"/>
              <a:ext cx="696050" cy="347275"/>
            </a:xfrm>
            <a:custGeom>
              <a:rect b="b" l="l" r="r" t="t"/>
              <a:pathLst>
                <a:path extrusionOk="0" h="13891" w="27842">
                  <a:moveTo>
                    <a:pt x="22987" y="1"/>
                  </a:moveTo>
                  <a:lnTo>
                    <a:pt x="22987" y="1"/>
                  </a:lnTo>
                  <a:cubicBezTo>
                    <a:pt x="22986" y="1"/>
                    <a:pt x="10818" y="5288"/>
                    <a:pt x="6704" y="5288"/>
                  </a:cubicBezTo>
                  <a:cubicBezTo>
                    <a:pt x="6620" y="5288"/>
                    <a:pt x="6540" y="5286"/>
                    <a:pt x="6463" y="5281"/>
                  </a:cubicBezTo>
                  <a:cubicBezTo>
                    <a:pt x="2686" y="5070"/>
                    <a:pt x="3042" y="2318"/>
                    <a:pt x="3060" y="2215"/>
                  </a:cubicBezTo>
                  <a:lnTo>
                    <a:pt x="3060" y="2215"/>
                  </a:lnTo>
                  <a:cubicBezTo>
                    <a:pt x="2082" y="5637"/>
                    <a:pt x="1050" y="8950"/>
                    <a:pt x="0" y="12095"/>
                  </a:cubicBezTo>
                  <a:cubicBezTo>
                    <a:pt x="1949" y="12583"/>
                    <a:pt x="6988" y="13784"/>
                    <a:pt x="9879" y="13869"/>
                  </a:cubicBezTo>
                  <a:cubicBezTo>
                    <a:pt x="10343" y="13883"/>
                    <a:pt x="10822" y="13890"/>
                    <a:pt x="11311" y="13890"/>
                  </a:cubicBezTo>
                  <a:cubicBezTo>
                    <a:pt x="14658" y="13890"/>
                    <a:pt x="18458" y="13569"/>
                    <a:pt x="20669" y="13211"/>
                  </a:cubicBezTo>
                  <a:lnTo>
                    <a:pt x="20663" y="13211"/>
                  </a:lnTo>
                  <a:cubicBezTo>
                    <a:pt x="22874" y="12853"/>
                    <a:pt x="27842" y="6172"/>
                    <a:pt x="25372" y="6172"/>
                  </a:cubicBezTo>
                  <a:cubicBezTo>
                    <a:pt x="25010" y="6172"/>
                    <a:pt x="24487" y="6316"/>
                    <a:pt x="23771" y="6645"/>
                  </a:cubicBezTo>
                  <a:cubicBezTo>
                    <a:pt x="21510" y="7686"/>
                    <a:pt x="18930" y="8093"/>
                    <a:pt x="16915" y="8093"/>
                  </a:cubicBezTo>
                  <a:cubicBezTo>
                    <a:pt x="13951" y="8093"/>
                    <a:pt x="12210" y="7211"/>
                    <a:pt x="14502" y="6162"/>
                  </a:cubicBezTo>
                  <a:cubicBezTo>
                    <a:pt x="18352" y="4400"/>
                    <a:pt x="22987" y="1"/>
                    <a:pt x="229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6"/>
            <p:cNvSpPr/>
            <p:nvPr/>
          </p:nvSpPr>
          <p:spPr>
            <a:xfrm>
              <a:off x="3806875" y="1192975"/>
              <a:ext cx="810050" cy="456550"/>
            </a:xfrm>
            <a:custGeom>
              <a:rect b="b" l="l" r="r" t="t"/>
              <a:pathLst>
                <a:path extrusionOk="0" h="18262" w="32402">
                  <a:moveTo>
                    <a:pt x="32402" y="1"/>
                  </a:moveTo>
                  <a:cubicBezTo>
                    <a:pt x="32401" y="2"/>
                    <a:pt x="27888" y="16648"/>
                    <a:pt x="17318" y="16648"/>
                  </a:cubicBezTo>
                  <a:cubicBezTo>
                    <a:pt x="12729" y="16648"/>
                    <a:pt x="6999" y="13511"/>
                    <a:pt x="1" y="4515"/>
                  </a:cubicBezTo>
                  <a:lnTo>
                    <a:pt x="1" y="4515"/>
                  </a:lnTo>
                  <a:cubicBezTo>
                    <a:pt x="3661" y="12573"/>
                    <a:pt x="9806" y="18262"/>
                    <a:pt x="17186" y="18262"/>
                  </a:cubicBezTo>
                  <a:cubicBezTo>
                    <a:pt x="18628" y="18262"/>
                    <a:pt x="20116" y="18045"/>
                    <a:pt x="21642" y="17587"/>
                  </a:cubicBezTo>
                  <a:cubicBezTo>
                    <a:pt x="30977" y="14781"/>
                    <a:pt x="32402" y="2"/>
                    <a:pt x="324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6"/>
            <p:cNvSpPr/>
            <p:nvPr/>
          </p:nvSpPr>
          <p:spPr>
            <a:xfrm>
              <a:off x="2940275" y="5139350"/>
              <a:ext cx="1673200" cy="246100"/>
            </a:xfrm>
            <a:custGeom>
              <a:rect b="b" l="l" r="r" t="t"/>
              <a:pathLst>
                <a:path extrusionOk="0" h="9844" w="66928">
                  <a:moveTo>
                    <a:pt x="942" y="1"/>
                  </a:moveTo>
                  <a:cubicBezTo>
                    <a:pt x="333" y="598"/>
                    <a:pt x="1" y="1226"/>
                    <a:pt x="1" y="1872"/>
                  </a:cubicBezTo>
                  <a:cubicBezTo>
                    <a:pt x="1" y="6277"/>
                    <a:pt x="14985" y="9844"/>
                    <a:pt x="33464" y="9844"/>
                  </a:cubicBezTo>
                  <a:cubicBezTo>
                    <a:pt x="51949" y="9844"/>
                    <a:pt x="66927" y="6277"/>
                    <a:pt x="66927" y="1872"/>
                  </a:cubicBezTo>
                  <a:cubicBezTo>
                    <a:pt x="66927" y="1226"/>
                    <a:pt x="66601" y="598"/>
                    <a:pt x="65992" y="1"/>
                  </a:cubicBezTo>
                  <a:cubicBezTo>
                    <a:pt x="62449" y="3495"/>
                    <a:pt x="49239" y="6096"/>
                    <a:pt x="33464" y="6096"/>
                  </a:cubicBezTo>
                  <a:cubicBezTo>
                    <a:pt x="17695" y="6096"/>
                    <a:pt x="4485" y="3495"/>
                    <a:pt x="9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6"/>
            <p:cNvSpPr/>
            <p:nvPr/>
          </p:nvSpPr>
          <p:spPr>
            <a:xfrm>
              <a:off x="3125725" y="4397800"/>
              <a:ext cx="1302425" cy="259850"/>
            </a:xfrm>
            <a:custGeom>
              <a:rect b="b" l="l" r="r" t="t"/>
              <a:pathLst>
                <a:path extrusionOk="0" h="10394" w="52097">
                  <a:moveTo>
                    <a:pt x="3569" y="1"/>
                  </a:moveTo>
                  <a:cubicBezTo>
                    <a:pt x="1943" y="1"/>
                    <a:pt x="1" y="5643"/>
                    <a:pt x="1134" y="6338"/>
                  </a:cubicBezTo>
                  <a:cubicBezTo>
                    <a:pt x="5014" y="8710"/>
                    <a:pt x="14706" y="10393"/>
                    <a:pt x="26046" y="10393"/>
                  </a:cubicBezTo>
                  <a:cubicBezTo>
                    <a:pt x="37391" y="10393"/>
                    <a:pt x="47083" y="8716"/>
                    <a:pt x="50964" y="6338"/>
                  </a:cubicBezTo>
                  <a:cubicBezTo>
                    <a:pt x="52097" y="5643"/>
                    <a:pt x="50154" y="1"/>
                    <a:pt x="48529" y="1"/>
                  </a:cubicBezTo>
                  <a:cubicBezTo>
                    <a:pt x="48475" y="1"/>
                    <a:pt x="48422" y="7"/>
                    <a:pt x="48369" y="19"/>
                  </a:cubicBezTo>
                  <a:cubicBezTo>
                    <a:pt x="43499" y="1570"/>
                    <a:pt x="34821" y="2783"/>
                    <a:pt x="26046" y="2783"/>
                  </a:cubicBezTo>
                  <a:cubicBezTo>
                    <a:pt x="17277" y="2783"/>
                    <a:pt x="8599" y="1570"/>
                    <a:pt x="3729" y="19"/>
                  </a:cubicBezTo>
                  <a:cubicBezTo>
                    <a:pt x="3676" y="7"/>
                    <a:pt x="3622" y="1"/>
                    <a:pt x="35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6"/>
            <p:cNvSpPr/>
            <p:nvPr/>
          </p:nvSpPr>
          <p:spPr>
            <a:xfrm>
              <a:off x="3154075" y="4397800"/>
              <a:ext cx="1274225" cy="164050"/>
            </a:xfrm>
            <a:custGeom>
              <a:rect b="b" l="l" r="r" t="t"/>
              <a:pathLst>
                <a:path extrusionOk="0" h="6562" w="50969">
                  <a:moveTo>
                    <a:pt x="2434" y="0"/>
                  </a:moveTo>
                  <a:cubicBezTo>
                    <a:pt x="1521" y="0"/>
                    <a:pt x="513" y="1779"/>
                    <a:pt x="0" y="3465"/>
                  </a:cubicBezTo>
                  <a:cubicBezTo>
                    <a:pt x="509" y="2480"/>
                    <a:pt x="1146" y="1733"/>
                    <a:pt x="1732" y="1733"/>
                  </a:cubicBezTo>
                  <a:cubicBezTo>
                    <a:pt x="1785" y="1733"/>
                    <a:pt x="1837" y="1739"/>
                    <a:pt x="1889" y="1751"/>
                  </a:cubicBezTo>
                  <a:cubicBezTo>
                    <a:pt x="6765" y="3308"/>
                    <a:pt x="15443" y="4515"/>
                    <a:pt x="24212" y="4515"/>
                  </a:cubicBezTo>
                  <a:cubicBezTo>
                    <a:pt x="32986" y="4515"/>
                    <a:pt x="41659" y="3308"/>
                    <a:pt x="46535" y="1751"/>
                  </a:cubicBezTo>
                  <a:cubicBezTo>
                    <a:pt x="46587" y="1739"/>
                    <a:pt x="46640" y="1733"/>
                    <a:pt x="46694" y="1733"/>
                  </a:cubicBezTo>
                  <a:cubicBezTo>
                    <a:pt x="47860" y="1733"/>
                    <a:pt x="49195" y="4663"/>
                    <a:pt x="49425" y="6561"/>
                  </a:cubicBezTo>
                  <a:cubicBezTo>
                    <a:pt x="49564" y="6483"/>
                    <a:pt x="49709" y="6410"/>
                    <a:pt x="49830" y="6338"/>
                  </a:cubicBezTo>
                  <a:cubicBezTo>
                    <a:pt x="50969" y="5643"/>
                    <a:pt x="49021" y="1"/>
                    <a:pt x="47395" y="1"/>
                  </a:cubicBezTo>
                  <a:cubicBezTo>
                    <a:pt x="47341" y="1"/>
                    <a:pt x="47288" y="7"/>
                    <a:pt x="47235" y="19"/>
                  </a:cubicBezTo>
                  <a:cubicBezTo>
                    <a:pt x="42365" y="1570"/>
                    <a:pt x="33687" y="2783"/>
                    <a:pt x="24912" y="2783"/>
                  </a:cubicBezTo>
                  <a:cubicBezTo>
                    <a:pt x="16143" y="2783"/>
                    <a:pt x="7465" y="1570"/>
                    <a:pt x="2595" y="19"/>
                  </a:cubicBezTo>
                  <a:cubicBezTo>
                    <a:pt x="2542" y="7"/>
                    <a:pt x="2488" y="0"/>
                    <a:pt x="24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6"/>
            <p:cNvSpPr/>
            <p:nvPr/>
          </p:nvSpPr>
          <p:spPr>
            <a:xfrm>
              <a:off x="2961650" y="4860725"/>
              <a:ext cx="1630575" cy="325425"/>
            </a:xfrm>
            <a:custGeom>
              <a:rect b="b" l="l" r="r" t="t"/>
              <a:pathLst>
                <a:path extrusionOk="0" h="13017" w="65223">
                  <a:moveTo>
                    <a:pt x="4469" y="0"/>
                  </a:moveTo>
                  <a:cubicBezTo>
                    <a:pt x="2439" y="0"/>
                    <a:pt x="1" y="7071"/>
                    <a:pt x="1415" y="7935"/>
                  </a:cubicBezTo>
                  <a:cubicBezTo>
                    <a:pt x="6279" y="10911"/>
                    <a:pt x="18415" y="13017"/>
                    <a:pt x="32609" y="13017"/>
                  </a:cubicBezTo>
                  <a:cubicBezTo>
                    <a:pt x="46809" y="13017"/>
                    <a:pt x="58945" y="10911"/>
                    <a:pt x="63803" y="7935"/>
                  </a:cubicBezTo>
                  <a:cubicBezTo>
                    <a:pt x="65223" y="7071"/>
                    <a:pt x="62785" y="0"/>
                    <a:pt x="60755" y="0"/>
                  </a:cubicBezTo>
                  <a:cubicBezTo>
                    <a:pt x="60688" y="0"/>
                    <a:pt x="60622" y="8"/>
                    <a:pt x="60556" y="24"/>
                  </a:cubicBezTo>
                  <a:cubicBezTo>
                    <a:pt x="54455" y="1973"/>
                    <a:pt x="43592" y="3488"/>
                    <a:pt x="32609" y="3488"/>
                  </a:cubicBezTo>
                  <a:cubicBezTo>
                    <a:pt x="21631" y="3488"/>
                    <a:pt x="10769" y="1973"/>
                    <a:pt x="4668" y="24"/>
                  </a:cubicBezTo>
                  <a:cubicBezTo>
                    <a:pt x="4602" y="8"/>
                    <a:pt x="4536" y="0"/>
                    <a:pt x="44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6"/>
            <p:cNvSpPr/>
            <p:nvPr/>
          </p:nvSpPr>
          <p:spPr>
            <a:xfrm>
              <a:off x="3011200" y="4860725"/>
              <a:ext cx="1581025" cy="206400"/>
            </a:xfrm>
            <a:custGeom>
              <a:rect b="b" l="l" r="r" t="t"/>
              <a:pathLst>
                <a:path extrusionOk="0" h="8256" w="63241">
                  <a:moveTo>
                    <a:pt x="58773" y="0"/>
                  </a:moveTo>
                  <a:cubicBezTo>
                    <a:pt x="58706" y="0"/>
                    <a:pt x="58640" y="8"/>
                    <a:pt x="58574" y="24"/>
                  </a:cubicBezTo>
                  <a:cubicBezTo>
                    <a:pt x="52473" y="1973"/>
                    <a:pt x="41610" y="3488"/>
                    <a:pt x="30627" y="3488"/>
                  </a:cubicBezTo>
                  <a:cubicBezTo>
                    <a:pt x="19649" y="3488"/>
                    <a:pt x="8787" y="1973"/>
                    <a:pt x="2686" y="24"/>
                  </a:cubicBezTo>
                  <a:cubicBezTo>
                    <a:pt x="2620" y="8"/>
                    <a:pt x="2555" y="1"/>
                    <a:pt x="2489" y="1"/>
                  </a:cubicBezTo>
                  <a:cubicBezTo>
                    <a:pt x="1623" y="1"/>
                    <a:pt x="684" y="1282"/>
                    <a:pt x="0" y="2818"/>
                  </a:cubicBezTo>
                  <a:cubicBezTo>
                    <a:pt x="483" y="2165"/>
                    <a:pt x="1003" y="1737"/>
                    <a:pt x="1503" y="1737"/>
                  </a:cubicBezTo>
                  <a:cubicBezTo>
                    <a:pt x="1571" y="1737"/>
                    <a:pt x="1640" y="1745"/>
                    <a:pt x="1708" y="1762"/>
                  </a:cubicBezTo>
                  <a:cubicBezTo>
                    <a:pt x="7809" y="3705"/>
                    <a:pt x="18666" y="5220"/>
                    <a:pt x="29649" y="5220"/>
                  </a:cubicBezTo>
                  <a:cubicBezTo>
                    <a:pt x="40633" y="5220"/>
                    <a:pt x="51489" y="3705"/>
                    <a:pt x="57591" y="1762"/>
                  </a:cubicBezTo>
                  <a:cubicBezTo>
                    <a:pt x="57658" y="1745"/>
                    <a:pt x="57725" y="1737"/>
                    <a:pt x="57793" y="1737"/>
                  </a:cubicBezTo>
                  <a:cubicBezTo>
                    <a:pt x="59362" y="1737"/>
                    <a:pt x="61167" y="5936"/>
                    <a:pt x="61260" y="8255"/>
                  </a:cubicBezTo>
                  <a:cubicBezTo>
                    <a:pt x="61459" y="8153"/>
                    <a:pt x="61646" y="8044"/>
                    <a:pt x="61821" y="7935"/>
                  </a:cubicBezTo>
                  <a:cubicBezTo>
                    <a:pt x="63241" y="7071"/>
                    <a:pt x="60803" y="0"/>
                    <a:pt x="587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6"/>
            <p:cNvSpPr/>
            <p:nvPr/>
          </p:nvSpPr>
          <p:spPr>
            <a:xfrm>
              <a:off x="2890500" y="1366025"/>
              <a:ext cx="714100" cy="2750900"/>
            </a:xfrm>
            <a:custGeom>
              <a:rect b="b" l="l" r="r" t="t"/>
              <a:pathLst>
                <a:path extrusionOk="0" h="110036" w="28564">
                  <a:moveTo>
                    <a:pt x="386" y="1"/>
                  </a:moveTo>
                  <a:lnTo>
                    <a:pt x="386" y="1"/>
                  </a:lnTo>
                  <a:cubicBezTo>
                    <a:pt x="109" y="2940"/>
                    <a:pt x="0" y="6633"/>
                    <a:pt x="453" y="10689"/>
                  </a:cubicBezTo>
                  <a:cubicBezTo>
                    <a:pt x="1557" y="20598"/>
                    <a:pt x="7610" y="33700"/>
                    <a:pt x="7610" y="33700"/>
                  </a:cubicBezTo>
                  <a:cubicBezTo>
                    <a:pt x="8932" y="60778"/>
                    <a:pt x="24453" y="74979"/>
                    <a:pt x="19167" y="101393"/>
                  </a:cubicBezTo>
                  <a:cubicBezTo>
                    <a:pt x="18587" y="104302"/>
                    <a:pt x="17918" y="107193"/>
                    <a:pt x="17206" y="110035"/>
                  </a:cubicBezTo>
                  <a:cubicBezTo>
                    <a:pt x="20199" y="106783"/>
                    <a:pt x="23041" y="103560"/>
                    <a:pt x="23150" y="102938"/>
                  </a:cubicBezTo>
                  <a:cubicBezTo>
                    <a:pt x="23385" y="101605"/>
                    <a:pt x="28563" y="86368"/>
                    <a:pt x="28563" y="86366"/>
                  </a:cubicBezTo>
                  <a:lnTo>
                    <a:pt x="28563" y="86366"/>
                  </a:lnTo>
                  <a:cubicBezTo>
                    <a:pt x="28563" y="86367"/>
                    <a:pt x="26645" y="89650"/>
                    <a:pt x="25093" y="89650"/>
                  </a:cubicBezTo>
                  <a:cubicBezTo>
                    <a:pt x="24028" y="89650"/>
                    <a:pt x="23135" y="88106"/>
                    <a:pt x="23150" y="82902"/>
                  </a:cubicBezTo>
                  <a:cubicBezTo>
                    <a:pt x="23168" y="75154"/>
                    <a:pt x="27187" y="73657"/>
                    <a:pt x="23669" y="69909"/>
                  </a:cubicBezTo>
                  <a:cubicBezTo>
                    <a:pt x="19699" y="65694"/>
                    <a:pt x="13724" y="54905"/>
                    <a:pt x="16032" y="54905"/>
                  </a:cubicBezTo>
                  <a:cubicBezTo>
                    <a:pt x="16110" y="54905"/>
                    <a:pt x="16197" y="54918"/>
                    <a:pt x="16294" y="54943"/>
                  </a:cubicBezTo>
                  <a:cubicBezTo>
                    <a:pt x="18804" y="55591"/>
                    <a:pt x="26352" y="60806"/>
                    <a:pt x="27762" y="60806"/>
                  </a:cubicBezTo>
                  <a:cubicBezTo>
                    <a:pt x="28020" y="60806"/>
                    <a:pt x="28072" y="60632"/>
                    <a:pt x="27851" y="60223"/>
                  </a:cubicBezTo>
                  <a:cubicBezTo>
                    <a:pt x="26451" y="57642"/>
                    <a:pt x="10602" y="42924"/>
                    <a:pt x="12614" y="42924"/>
                  </a:cubicBezTo>
                  <a:cubicBezTo>
                    <a:pt x="12657" y="42924"/>
                    <a:pt x="12709" y="42931"/>
                    <a:pt x="12770" y="42945"/>
                  </a:cubicBezTo>
                  <a:cubicBezTo>
                    <a:pt x="15105" y="43482"/>
                    <a:pt x="24335" y="50694"/>
                    <a:pt x="26093" y="50694"/>
                  </a:cubicBezTo>
                  <a:cubicBezTo>
                    <a:pt x="26489" y="50694"/>
                    <a:pt x="26506" y="50328"/>
                    <a:pt x="25980" y="49439"/>
                  </a:cubicBezTo>
                  <a:cubicBezTo>
                    <a:pt x="23145" y="44636"/>
                    <a:pt x="10145" y="32484"/>
                    <a:pt x="11945" y="32484"/>
                  </a:cubicBezTo>
                  <a:cubicBezTo>
                    <a:pt x="11961" y="32484"/>
                    <a:pt x="11979" y="32485"/>
                    <a:pt x="11997" y="32487"/>
                  </a:cubicBezTo>
                  <a:cubicBezTo>
                    <a:pt x="13896" y="32684"/>
                    <a:pt x="26112" y="41937"/>
                    <a:pt x="28125" y="41937"/>
                  </a:cubicBezTo>
                  <a:cubicBezTo>
                    <a:pt x="28332" y="41937"/>
                    <a:pt x="28431" y="41839"/>
                    <a:pt x="28400" y="41624"/>
                  </a:cubicBezTo>
                  <a:cubicBezTo>
                    <a:pt x="28068" y="39312"/>
                    <a:pt x="24109" y="36886"/>
                    <a:pt x="9909" y="22819"/>
                  </a:cubicBezTo>
                  <a:cubicBezTo>
                    <a:pt x="1624" y="14617"/>
                    <a:pt x="169" y="5873"/>
                    <a:pt x="3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6"/>
            <p:cNvSpPr/>
            <p:nvPr/>
          </p:nvSpPr>
          <p:spPr>
            <a:xfrm>
              <a:off x="2923550" y="1192975"/>
              <a:ext cx="806175" cy="555725"/>
            </a:xfrm>
            <a:custGeom>
              <a:rect b="b" l="l" r="r" t="t"/>
              <a:pathLst>
                <a:path extrusionOk="0" h="22229" w="32247">
                  <a:moveTo>
                    <a:pt x="235" y="1"/>
                  </a:moveTo>
                  <a:cubicBezTo>
                    <a:pt x="235" y="2"/>
                    <a:pt x="0" y="19071"/>
                    <a:pt x="11973" y="21799"/>
                  </a:cubicBezTo>
                  <a:cubicBezTo>
                    <a:pt x="13260" y="22092"/>
                    <a:pt x="14507" y="22228"/>
                    <a:pt x="15705" y="22228"/>
                  </a:cubicBezTo>
                  <a:cubicBezTo>
                    <a:pt x="25650" y="22228"/>
                    <a:pt x="32246" y="12822"/>
                    <a:pt x="30512" y="5179"/>
                  </a:cubicBezTo>
                  <a:lnTo>
                    <a:pt x="30512" y="5179"/>
                  </a:lnTo>
                  <a:cubicBezTo>
                    <a:pt x="29975" y="14616"/>
                    <a:pt x="22853" y="20704"/>
                    <a:pt x="15839" y="20704"/>
                  </a:cubicBezTo>
                  <a:cubicBezTo>
                    <a:pt x="14183" y="20704"/>
                    <a:pt x="12533" y="20365"/>
                    <a:pt x="10977" y="19651"/>
                  </a:cubicBezTo>
                  <a:cubicBezTo>
                    <a:pt x="2836" y="15909"/>
                    <a:pt x="235" y="2"/>
                    <a:pt x="2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6"/>
            <p:cNvSpPr/>
            <p:nvPr/>
          </p:nvSpPr>
          <p:spPr>
            <a:xfrm>
              <a:off x="2940275" y="1430600"/>
              <a:ext cx="977225" cy="3971000"/>
            </a:xfrm>
            <a:custGeom>
              <a:rect b="b" l="l" r="r" t="t"/>
              <a:pathLst>
                <a:path extrusionOk="0" h="158840" w="39089">
                  <a:moveTo>
                    <a:pt x="170" y="1"/>
                  </a:moveTo>
                  <a:cubicBezTo>
                    <a:pt x="152" y="248"/>
                    <a:pt x="133" y="496"/>
                    <a:pt x="115" y="749"/>
                  </a:cubicBezTo>
                  <a:cubicBezTo>
                    <a:pt x="109" y="797"/>
                    <a:pt x="109" y="852"/>
                    <a:pt x="103" y="900"/>
                  </a:cubicBezTo>
                  <a:cubicBezTo>
                    <a:pt x="85" y="1250"/>
                    <a:pt x="61" y="1606"/>
                    <a:pt x="49" y="1968"/>
                  </a:cubicBezTo>
                  <a:cubicBezTo>
                    <a:pt x="49" y="1998"/>
                    <a:pt x="43" y="2029"/>
                    <a:pt x="43" y="2059"/>
                  </a:cubicBezTo>
                  <a:cubicBezTo>
                    <a:pt x="31" y="2409"/>
                    <a:pt x="19" y="2771"/>
                    <a:pt x="13" y="3139"/>
                  </a:cubicBezTo>
                  <a:cubicBezTo>
                    <a:pt x="13" y="3181"/>
                    <a:pt x="13" y="3217"/>
                    <a:pt x="13" y="3260"/>
                  </a:cubicBezTo>
                  <a:cubicBezTo>
                    <a:pt x="7" y="3634"/>
                    <a:pt x="1" y="4014"/>
                    <a:pt x="7" y="4400"/>
                  </a:cubicBezTo>
                  <a:cubicBezTo>
                    <a:pt x="7" y="4473"/>
                    <a:pt x="7" y="4545"/>
                    <a:pt x="7" y="4618"/>
                  </a:cubicBezTo>
                  <a:cubicBezTo>
                    <a:pt x="7" y="5010"/>
                    <a:pt x="19" y="5408"/>
                    <a:pt x="31" y="5819"/>
                  </a:cubicBezTo>
                  <a:cubicBezTo>
                    <a:pt x="31" y="5843"/>
                    <a:pt x="31" y="5873"/>
                    <a:pt x="31" y="5897"/>
                  </a:cubicBezTo>
                  <a:cubicBezTo>
                    <a:pt x="49" y="6283"/>
                    <a:pt x="67" y="6675"/>
                    <a:pt x="91" y="7074"/>
                  </a:cubicBezTo>
                  <a:cubicBezTo>
                    <a:pt x="91" y="7146"/>
                    <a:pt x="97" y="7219"/>
                    <a:pt x="103" y="7291"/>
                  </a:cubicBezTo>
                  <a:cubicBezTo>
                    <a:pt x="127" y="7695"/>
                    <a:pt x="158" y="8112"/>
                    <a:pt x="194" y="8528"/>
                  </a:cubicBezTo>
                  <a:cubicBezTo>
                    <a:pt x="200" y="8613"/>
                    <a:pt x="206" y="8691"/>
                    <a:pt x="218" y="8776"/>
                  </a:cubicBezTo>
                  <a:cubicBezTo>
                    <a:pt x="260" y="9210"/>
                    <a:pt x="302" y="9645"/>
                    <a:pt x="357" y="10091"/>
                  </a:cubicBezTo>
                  <a:cubicBezTo>
                    <a:pt x="755" y="13386"/>
                    <a:pt x="1721" y="17049"/>
                    <a:pt x="2825" y="20429"/>
                  </a:cubicBezTo>
                  <a:cubicBezTo>
                    <a:pt x="2988" y="20942"/>
                    <a:pt x="3157" y="21449"/>
                    <a:pt x="3332" y="21944"/>
                  </a:cubicBezTo>
                  <a:cubicBezTo>
                    <a:pt x="3465" y="22342"/>
                    <a:pt x="3603" y="22734"/>
                    <a:pt x="3742" y="23121"/>
                  </a:cubicBezTo>
                  <a:cubicBezTo>
                    <a:pt x="3947" y="23700"/>
                    <a:pt x="4159" y="24261"/>
                    <a:pt x="4364" y="24810"/>
                  </a:cubicBezTo>
                  <a:cubicBezTo>
                    <a:pt x="4466" y="25082"/>
                    <a:pt x="4569" y="25347"/>
                    <a:pt x="4672" y="25613"/>
                  </a:cubicBezTo>
                  <a:cubicBezTo>
                    <a:pt x="4871" y="26138"/>
                    <a:pt x="5070" y="26639"/>
                    <a:pt x="5263" y="27122"/>
                  </a:cubicBezTo>
                  <a:cubicBezTo>
                    <a:pt x="5360" y="27363"/>
                    <a:pt x="5456" y="27599"/>
                    <a:pt x="5547" y="27822"/>
                  </a:cubicBezTo>
                  <a:cubicBezTo>
                    <a:pt x="5734" y="28280"/>
                    <a:pt x="5909" y="28709"/>
                    <a:pt x="6078" y="29107"/>
                  </a:cubicBezTo>
                  <a:cubicBezTo>
                    <a:pt x="6917" y="31093"/>
                    <a:pt x="7502" y="32330"/>
                    <a:pt x="7502" y="32330"/>
                  </a:cubicBezTo>
                  <a:cubicBezTo>
                    <a:pt x="9035" y="58576"/>
                    <a:pt x="24212" y="72196"/>
                    <a:pt x="19330" y="97863"/>
                  </a:cubicBezTo>
                  <a:cubicBezTo>
                    <a:pt x="19071" y="99227"/>
                    <a:pt x="18787" y="100585"/>
                    <a:pt x="18497" y="101943"/>
                  </a:cubicBezTo>
                  <a:cubicBezTo>
                    <a:pt x="18479" y="102015"/>
                    <a:pt x="18467" y="102087"/>
                    <a:pt x="18449" y="102160"/>
                  </a:cubicBezTo>
                  <a:cubicBezTo>
                    <a:pt x="18147" y="103530"/>
                    <a:pt x="17834" y="104894"/>
                    <a:pt x="17508" y="106251"/>
                  </a:cubicBezTo>
                  <a:cubicBezTo>
                    <a:pt x="17423" y="106589"/>
                    <a:pt x="17345" y="106933"/>
                    <a:pt x="17260" y="107271"/>
                  </a:cubicBezTo>
                  <a:cubicBezTo>
                    <a:pt x="17182" y="107585"/>
                    <a:pt x="17103" y="107893"/>
                    <a:pt x="17019" y="108207"/>
                  </a:cubicBezTo>
                  <a:cubicBezTo>
                    <a:pt x="16995" y="108303"/>
                    <a:pt x="16977" y="108394"/>
                    <a:pt x="16947" y="108490"/>
                  </a:cubicBezTo>
                  <a:cubicBezTo>
                    <a:pt x="16621" y="109776"/>
                    <a:pt x="16283" y="111049"/>
                    <a:pt x="15939" y="112304"/>
                  </a:cubicBezTo>
                  <a:cubicBezTo>
                    <a:pt x="15915" y="112395"/>
                    <a:pt x="15890" y="112479"/>
                    <a:pt x="15866" y="112570"/>
                  </a:cubicBezTo>
                  <a:cubicBezTo>
                    <a:pt x="15679" y="113246"/>
                    <a:pt x="15492" y="113916"/>
                    <a:pt x="15299" y="114580"/>
                  </a:cubicBezTo>
                  <a:cubicBezTo>
                    <a:pt x="15269" y="114688"/>
                    <a:pt x="15239" y="114791"/>
                    <a:pt x="15208" y="114899"/>
                  </a:cubicBezTo>
                  <a:cubicBezTo>
                    <a:pt x="15202" y="114918"/>
                    <a:pt x="15196" y="114930"/>
                    <a:pt x="15196" y="114948"/>
                  </a:cubicBezTo>
                  <a:cubicBezTo>
                    <a:pt x="14979" y="115690"/>
                    <a:pt x="14762" y="116420"/>
                    <a:pt x="14551" y="117144"/>
                  </a:cubicBezTo>
                  <a:cubicBezTo>
                    <a:pt x="14527" y="117217"/>
                    <a:pt x="14502" y="117289"/>
                    <a:pt x="14484" y="117362"/>
                  </a:cubicBezTo>
                  <a:cubicBezTo>
                    <a:pt x="14472" y="117386"/>
                    <a:pt x="14466" y="117410"/>
                    <a:pt x="14460" y="117434"/>
                  </a:cubicBezTo>
                  <a:cubicBezTo>
                    <a:pt x="14189" y="117362"/>
                    <a:pt x="13917" y="117283"/>
                    <a:pt x="13664" y="117205"/>
                  </a:cubicBezTo>
                  <a:cubicBezTo>
                    <a:pt x="13621" y="117194"/>
                    <a:pt x="13579" y="117189"/>
                    <a:pt x="13537" y="117189"/>
                  </a:cubicBezTo>
                  <a:cubicBezTo>
                    <a:pt x="13488" y="117189"/>
                    <a:pt x="13438" y="117195"/>
                    <a:pt x="13386" y="117205"/>
                  </a:cubicBezTo>
                  <a:cubicBezTo>
                    <a:pt x="13374" y="117211"/>
                    <a:pt x="13362" y="117211"/>
                    <a:pt x="13344" y="117211"/>
                  </a:cubicBezTo>
                  <a:cubicBezTo>
                    <a:pt x="13253" y="117235"/>
                    <a:pt x="13169" y="117271"/>
                    <a:pt x="13078" y="117325"/>
                  </a:cubicBezTo>
                  <a:cubicBezTo>
                    <a:pt x="13060" y="117338"/>
                    <a:pt x="13042" y="117344"/>
                    <a:pt x="13024" y="117356"/>
                  </a:cubicBezTo>
                  <a:cubicBezTo>
                    <a:pt x="12933" y="117416"/>
                    <a:pt x="12849" y="117482"/>
                    <a:pt x="12758" y="117567"/>
                  </a:cubicBezTo>
                  <a:cubicBezTo>
                    <a:pt x="12746" y="117579"/>
                    <a:pt x="12728" y="117597"/>
                    <a:pt x="12716" y="117609"/>
                  </a:cubicBezTo>
                  <a:cubicBezTo>
                    <a:pt x="12632" y="117694"/>
                    <a:pt x="12547" y="117784"/>
                    <a:pt x="12469" y="117887"/>
                  </a:cubicBezTo>
                  <a:cubicBezTo>
                    <a:pt x="12457" y="117899"/>
                    <a:pt x="12445" y="117911"/>
                    <a:pt x="12432" y="117929"/>
                  </a:cubicBezTo>
                  <a:cubicBezTo>
                    <a:pt x="12354" y="118032"/>
                    <a:pt x="12276" y="118146"/>
                    <a:pt x="12197" y="118267"/>
                  </a:cubicBezTo>
                  <a:cubicBezTo>
                    <a:pt x="12173" y="118303"/>
                    <a:pt x="12149" y="118339"/>
                    <a:pt x="12125" y="118382"/>
                  </a:cubicBezTo>
                  <a:cubicBezTo>
                    <a:pt x="12052" y="118496"/>
                    <a:pt x="11986" y="118611"/>
                    <a:pt x="11919" y="118738"/>
                  </a:cubicBezTo>
                  <a:cubicBezTo>
                    <a:pt x="11889" y="118792"/>
                    <a:pt x="11859" y="118852"/>
                    <a:pt x="11835" y="118913"/>
                  </a:cubicBezTo>
                  <a:cubicBezTo>
                    <a:pt x="11781" y="119009"/>
                    <a:pt x="11732" y="119112"/>
                    <a:pt x="11684" y="119214"/>
                  </a:cubicBezTo>
                  <a:cubicBezTo>
                    <a:pt x="11642" y="119311"/>
                    <a:pt x="11606" y="119401"/>
                    <a:pt x="11563" y="119492"/>
                  </a:cubicBezTo>
                  <a:cubicBezTo>
                    <a:pt x="11533" y="119564"/>
                    <a:pt x="11509" y="119637"/>
                    <a:pt x="11479" y="119709"/>
                  </a:cubicBezTo>
                  <a:cubicBezTo>
                    <a:pt x="11425" y="119842"/>
                    <a:pt x="11376" y="119975"/>
                    <a:pt x="11328" y="120114"/>
                  </a:cubicBezTo>
                  <a:cubicBezTo>
                    <a:pt x="11310" y="120174"/>
                    <a:pt x="11286" y="120228"/>
                    <a:pt x="11268" y="120289"/>
                  </a:cubicBezTo>
                  <a:cubicBezTo>
                    <a:pt x="11238" y="120385"/>
                    <a:pt x="11207" y="120476"/>
                    <a:pt x="11183" y="120566"/>
                  </a:cubicBezTo>
                  <a:cubicBezTo>
                    <a:pt x="10803" y="121846"/>
                    <a:pt x="10725" y="123065"/>
                    <a:pt x="11207" y="123354"/>
                  </a:cubicBezTo>
                  <a:cubicBezTo>
                    <a:pt x="11551" y="123566"/>
                    <a:pt x="11962" y="123765"/>
                    <a:pt x="12396" y="123958"/>
                  </a:cubicBezTo>
                  <a:cubicBezTo>
                    <a:pt x="12372" y="124042"/>
                    <a:pt x="12342" y="124121"/>
                    <a:pt x="12318" y="124205"/>
                  </a:cubicBezTo>
                  <a:cubicBezTo>
                    <a:pt x="12221" y="124495"/>
                    <a:pt x="12125" y="124785"/>
                    <a:pt x="12028" y="125074"/>
                  </a:cubicBezTo>
                  <a:cubicBezTo>
                    <a:pt x="11871" y="125545"/>
                    <a:pt x="11708" y="126004"/>
                    <a:pt x="11551" y="126468"/>
                  </a:cubicBezTo>
                  <a:cubicBezTo>
                    <a:pt x="11419" y="126867"/>
                    <a:pt x="11280" y="127259"/>
                    <a:pt x="11141" y="127651"/>
                  </a:cubicBezTo>
                  <a:cubicBezTo>
                    <a:pt x="11020" y="128013"/>
                    <a:pt x="10894" y="128369"/>
                    <a:pt x="10767" y="128719"/>
                  </a:cubicBezTo>
                  <a:cubicBezTo>
                    <a:pt x="10670" y="129009"/>
                    <a:pt x="10568" y="129293"/>
                    <a:pt x="10465" y="129576"/>
                  </a:cubicBezTo>
                  <a:cubicBezTo>
                    <a:pt x="10356" y="129884"/>
                    <a:pt x="10242" y="130198"/>
                    <a:pt x="10133" y="130500"/>
                  </a:cubicBezTo>
                  <a:cubicBezTo>
                    <a:pt x="10031" y="130783"/>
                    <a:pt x="9934" y="131061"/>
                    <a:pt x="9831" y="131339"/>
                  </a:cubicBezTo>
                  <a:cubicBezTo>
                    <a:pt x="9723" y="131628"/>
                    <a:pt x="9614" y="131918"/>
                    <a:pt x="9512" y="132208"/>
                  </a:cubicBezTo>
                  <a:cubicBezTo>
                    <a:pt x="9409" y="132485"/>
                    <a:pt x="9312" y="132757"/>
                    <a:pt x="9210" y="133028"/>
                  </a:cubicBezTo>
                  <a:cubicBezTo>
                    <a:pt x="9107" y="133300"/>
                    <a:pt x="9005" y="133577"/>
                    <a:pt x="8902" y="133849"/>
                  </a:cubicBezTo>
                  <a:cubicBezTo>
                    <a:pt x="8799" y="134115"/>
                    <a:pt x="8703" y="134374"/>
                    <a:pt x="8606" y="134634"/>
                  </a:cubicBezTo>
                  <a:cubicBezTo>
                    <a:pt x="8528" y="134833"/>
                    <a:pt x="8455" y="135026"/>
                    <a:pt x="8383" y="135219"/>
                  </a:cubicBezTo>
                  <a:cubicBezTo>
                    <a:pt x="8323" y="135205"/>
                    <a:pt x="8263" y="135199"/>
                    <a:pt x="8202" y="135199"/>
                  </a:cubicBezTo>
                  <a:cubicBezTo>
                    <a:pt x="8158" y="135199"/>
                    <a:pt x="8114" y="135202"/>
                    <a:pt x="8069" y="135207"/>
                  </a:cubicBezTo>
                  <a:cubicBezTo>
                    <a:pt x="8057" y="135213"/>
                    <a:pt x="8045" y="135213"/>
                    <a:pt x="8033" y="135213"/>
                  </a:cubicBezTo>
                  <a:cubicBezTo>
                    <a:pt x="7930" y="135231"/>
                    <a:pt x="7834" y="135273"/>
                    <a:pt x="7731" y="135322"/>
                  </a:cubicBezTo>
                  <a:cubicBezTo>
                    <a:pt x="7713" y="135328"/>
                    <a:pt x="7695" y="135340"/>
                    <a:pt x="7677" y="135346"/>
                  </a:cubicBezTo>
                  <a:cubicBezTo>
                    <a:pt x="7580" y="135400"/>
                    <a:pt x="7478" y="135472"/>
                    <a:pt x="7375" y="135551"/>
                  </a:cubicBezTo>
                  <a:cubicBezTo>
                    <a:pt x="7363" y="135569"/>
                    <a:pt x="7351" y="135581"/>
                    <a:pt x="7333" y="135593"/>
                  </a:cubicBezTo>
                  <a:cubicBezTo>
                    <a:pt x="7230" y="135684"/>
                    <a:pt x="7128" y="135780"/>
                    <a:pt x="7025" y="135901"/>
                  </a:cubicBezTo>
                  <a:cubicBezTo>
                    <a:pt x="7025" y="135901"/>
                    <a:pt x="7019" y="135907"/>
                    <a:pt x="7013" y="135913"/>
                  </a:cubicBezTo>
                  <a:cubicBezTo>
                    <a:pt x="6911" y="136034"/>
                    <a:pt x="6802" y="136172"/>
                    <a:pt x="6699" y="136317"/>
                  </a:cubicBezTo>
                  <a:cubicBezTo>
                    <a:pt x="6699" y="136317"/>
                    <a:pt x="6693" y="136323"/>
                    <a:pt x="6693" y="136323"/>
                  </a:cubicBezTo>
                  <a:cubicBezTo>
                    <a:pt x="6591" y="136468"/>
                    <a:pt x="6488" y="136631"/>
                    <a:pt x="6392" y="136794"/>
                  </a:cubicBezTo>
                  <a:cubicBezTo>
                    <a:pt x="6386" y="136806"/>
                    <a:pt x="6373" y="136818"/>
                    <a:pt x="6367" y="136830"/>
                  </a:cubicBezTo>
                  <a:cubicBezTo>
                    <a:pt x="6271" y="136993"/>
                    <a:pt x="6180" y="137168"/>
                    <a:pt x="6090" y="137343"/>
                  </a:cubicBezTo>
                  <a:cubicBezTo>
                    <a:pt x="6084" y="137355"/>
                    <a:pt x="6078" y="137367"/>
                    <a:pt x="6072" y="137386"/>
                  </a:cubicBezTo>
                  <a:cubicBezTo>
                    <a:pt x="5981" y="137567"/>
                    <a:pt x="5891" y="137754"/>
                    <a:pt x="5806" y="137953"/>
                  </a:cubicBezTo>
                  <a:cubicBezTo>
                    <a:pt x="4931" y="139968"/>
                    <a:pt x="4509" y="142443"/>
                    <a:pt x="5305" y="142920"/>
                  </a:cubicBezTo>
                  <a:cubicBezTo>
                    <a:pt x="5293" y="142950"/>
                    <a:pt x="5275" y="142980"/>
                    <a:pt x="5263" y="143016"/>
                  </a:cubicBezTo>
                  <a:cubicBezTo>
                    <a:pt x="5203" y="143161"/>
                    <a:pt x="5142" y="143306"/>
                    <a:pt x="5082" y="143445"/>
                  </a:cubicBezTo>
                  <a:cubicBezTo>
                    <a:pt x="5046" y="143529"/>
                    <a:pt x="5010" y="143614"/>
                    <a:pt x="4973" y="143698"/>
                  </a:cubicBezTo>
                  <a:cubicBezTo>
                    <a:pt x="4931" y="143813"/>
                    <a:pt x="4883" y="143921"/>
                    <a:pt x="4835" y="144030"/>
                  </a:cubicBezTo>
                  <a:cubicBezTo>
                    <a:pt x="4786" y="144145"/>
                    <a:pt x="4738" y="144259"/>
                    <a:pt x="4690" y="144374"/>
                  </a:cubicBezTo>
                  <a:cubicBezTo>
                    <a:pt x="4660" y="144440"/>
                    <a:pt x="4629" y="144507"/>
                    <a:pt x="4605" y="144573"/>
                  </a:cubicBezTo>
                  <a:cubicBezTo>
                    <a:pt x="4551" y="144688"/>
                    <a:pt x="4503" y="144802"/>
                    <a:pt x="4454" y="144917"/>
                  </a:cubicBezTo>
                  <a:cubicBezTo>
                    <a:pt x="4406" y="145032"/>
                    <a:pt x="4358" y="145146"/>
                    <a:pt x="4310" y="145261"/>
                  </a:cubicBezTo>
                  <a:cubicBezTo>
                    <a:pt x="4279" y="145321"/>
                    <a:pt x="4255" y="145376"/>
                    <a:pt x="4231" y="145436"/>
                  </a:cubicBezTo>
                  <a:cubicBezTo>
                    <a:pt x="4195" y="145515"/>
                    <a:pt x="4159" y="145593"/>
                    <a:pt x="4128" y="145671"/>
                  </a:cubicBezTo>
                  <a:cubicBezTo>
                    <a:pt x="4074" y="145792"/>
                    <a:pt x="4026" y="145913"/>
                    <a:pt x="3972" y="146027"/>
                  </a:cubicBezTo>
                  <a:cubicBezTo>
                    <a:pt x="3947" y="146082"/>
                    <a:pt x="3923" y="146136"/>
                    <a:pt x="3905" y="146190"/>
                  </a:cubicBezTo>
                  <a:cubicBezTo>
                    <a:pt x="3821" y="146281"/>
                    <a:pt x="3748" y="146371"/>
                    <a:pt x="3676" y="146462"/>
                  </a:cubicBezTo>
                  <a:cubicBezTo>
                    <a:pt x="3664" y="146480"/>
                    <a:pt x="3652" y="146492"/>
                    <a:pt x="3640" y="146510"/>
                  </a:cubicBezTo>
                  <a:cubicBezTo>
                    <a:pt x="3549" y="146637"/>
                    <a:pt x="3471" y="146758"/>
                    <a:pt x="3410" y="146884"/>
                  </a:cubicBezTo>
                  <a:cubicBezTo>
                    <a:pt x="3392" y="146915"/>
                    <a:pt x="3380" y="146945"/>
                    <a:pt x="3362" y="146969"/>
                  </a:cubicBezTo>
                  <a:cubicBezTo>
                    <a:pt x="3308" y="147090"/>
                    <a:pt x="3266" y="147204"/>
                    <a:pt x="3235" y="147319"/>
                  </a:cubicBezTo>
                  <a:cubicBezTo>
                    <a:pt x="3223" y="147355"/>
                    <a:pt x="3211" y="147391"/>
                    <a:pt x="3205" y="147422"/>
                  </a:cubicBezTo>
                  <a:cubicBezTo>
                    <a:pt x="3169" y="147566"/>
                    <a:pt x="3151" y="147717"/>
                    <a:pt x="3151" y="147862"/>
                  </a:cubicBezTo>
                  <a:cubicBezTo>
                    <a:pt x="3151" y="148001"/>
                    <a:pt x="3169" y="148128"/>
                    <a:pt x="3193" y="148260"/>
                  </a:cubicBezTo>
                  <a:cubicBezTo>
                    <a:pt x="3223" y="148393"/>
                    <a:pt x="3272" y="148526"/>
                    <a:pt x="3326" y="148653"/>
                  </a:cubicBezTo>
                  <a:cubicBezTo>
                    <a:pt x="3374" y="148761"/>
                    <a:pt x="3434" y="148870"/>
                    <a:pt x="3501" y="148973"/>
                  </a:cubicBezTo>
                  <a:cubicBezTo>
                    <a:pt x="2952" y="149582"/>
                    <a:pt x="2644" y="150210"/>
                    <a:pt x="2650" y="150855"/>
                  </a:cubicBezTo>
                  <a:cubicBezTo>
                    <a:pt x="2697" y="155328"/>
                    <a:pt x="16801" y="158840"/>
                    <a:pt x="34422" y="158840"/>
                  </a:cubicBezTo>
                  <a:cubicBezTo>
                    <a:pt x="34847" y="158840"/>
                    <a:pt x="35274" y="158838"/>
                    <a:pt x="35703" y="158834"/>
                  </a:cubicBezTo>
                  <a:cubicBezTo>
                    <a:pt x="36843" y="158821"/>
                    <a:pt x="37978" y="158797"/>
                    <a:pt x="39088" y="158761"/>
                  </a:cubicBezTo>
                  <a:cubicBezTo>
                    <a:pt x="22468" y="158490"/>
                    <a:pt x="9475" y="155086"/>
                    <a:pt x="9433" y="150795"/>
                  </a:cubicBezTo>
                  <a:cubicBezTo>
                    <a:pt x="9427" y="150149"/>
                    <a:pt x="9729" y="149522"/>
                    <a:pt x="10284" y="148912"/>
                  </a:cubicBezTo>
                  <a:cubicBezTo>
                    <a:pt x="10218" y="148804"/>
                    <a:pt x="10151" y="148701"/>
                    <a:pt x="10109" y="148592"/>
                  </a:cubicBezTo>
                  <a:cubicBezTo>
                    <a:pt x="10049" y="148460"/>
                    <a:pt x="10006" y="148333"/>
                    <a:pt x="9976" y="148200"/>
                  </a:cubicBezTo>
                  <a:cubicBezTo>
                    <a:pt x="9946" y="148067"/>
                    <a:pt x="9934" y="147935"/>
                    <a:pt x="9934" y="147802"/>
                  </a:cubicBezTo>
                  <a:cubicBezTo>
                    <a:pt x="9928" y="147657"/>
                    <a:pt x="9952" y="147506"/>
                    <a:pt x="9982" y="147361"/>
                  </a:cubicBezTo>
                  <a:cubicBezTo>
                    <a:pt x="9994" y="147325"/>
                    <a:pt x="10006" y="147295"/>
                    <a:pt x="10019" y="147259"/>
                  </a:cubicBezTo>
                  <a:cubicBezTo>
                    <a:pt x="10049" y="147144"/>
                    <a:pt x="10091" y="147023"/>
                    <a:pt x="10145" y="146909"/>
                  </a:cubicBezTo>
                  <a:cubicBezTo>
                    <a:pt x="10157" y="146878"/>
                    <a:pt x="10175" y="146854"/>
                    <a:pt x="10187" y="146824"/>
                  </a:cubicBezTo>
                  <a:cubicBezTo>
                    <a:pt x="10254" y="146697"/>
                    <a:pt x="10332" y="146571"/>
                    <a:pt x="10423" y="146450"/>
                  </a:cubicBezTo>
                  <a:cubicBezTo>
                    <a:pt x="10435" y="146432"/>
                    <a:pt x="10447" y="146414"/>
                    <a:pt x="10459" y="146402"/>
                  </a:cubicBezTo>
                  <a:cubicBezTo>
                    <a:pt x="10525" y="146305"/>
                    <a:pt x="10604" y="146215"/>
                    <a:pt x="10682" y="146124"/>
                  </a:cubicBezTo>
                  <a:cubicBezTo>
                    <a:pt x="10706" y="146070"/>
                    <a:pt x="10731" y="146021"/>
                    <a:pt x="10755" y="145967"/>
                  </a:cubicBezTo>
                  <a:cubicBezTo>
                    <a:pt x="10803" y="145852"/>
                    <a:pt x="10857" y="145732"/>
                    <a:pt x="10912" y="145611"/>
                  </a:cubicBezTo>
                  <a:cubicBezTo>
                    <a:pt x="10942" y="145533"/>
                    <a:pt x="10978" y="145454"/>
                    <a:pt x="11014" y="145376"/>
                  </a:cubicBezTo>
                  <a:cubicBezTo>
                    <a:pt x="11038" y="145315"/>
                    <a:pt x="11063" y="145255"/>
                    <a:pt x="11087" y="145195"/>
                  </a:cubicBezTo>
                  <a:cubicBezTo>
                    <a:pt x="11135" y="145086"/>
                    <a:pt x="11189" y="144971"/>
                    <a:pt x="11238" y="144851"/>
                  </a:cubicBezTo>
                  <a:cubicBezTo>
                    <a:pt x="11286" y="144742"/>
                    <a:pt x="11334" y="144627"/>
                    <a:pt x="11382" y="144507"/>
                  </a:cubicBezTo>
                  <a:cubicBezTo>
                    <a:pt x="11413" y="144446"/>
                    <a:pt x="11443" y="144374"/>
                    <a:pt x="11473" y="144308"/>
                  </a:cubicBezTo>
                  <a:cubicBezTo>
                    <a:pt x="11515" y="144199"/>
                    <a:pt x="11569" y="144084"/>
                    <a:pt x="11618" y="143964"/>
                  </a:cubicBezTo>
                  <a:cubicBezTo>
                    <a:pt x="11666" y="143855"/>
                    <a:pt x="11708" y="143746"/>
                    <a:pt x="11757" y="143632"/>
                  </a:cubicBezTo>
                  <a:cubicBezTo>
                    <a:pt x="11793" y="143553"/>
                    <a:pt x="11829" y="143469"/>
                    <a:pt x="11865" y="143384"/>
                  </a:cubicBezTo>
                  <a:cubicBezTo>
                    <a:pt x="11926" y="143245"/>
                    <a:pt x="11986" y="143095"/>
                    <a:pt x="12046" y="142950"/>
                  </a:cubicBezTo>
                  <a:cubicBezTo>
                    <a:pt x="12058" y="142920"/>
                    <a:pt x="12070" y="142889"/>
                    <a:pt x="12088" y="142853"/>
                  </a:cubicBezTo>
                  <a:cubicBezTo>
                    <a:pt x="11292" y="142376"/>
                    <a:pt x="11714" y="139908"/>
                    <a:pt x="12589" y="137886"/>
                  </a:cubicBezTo>
                  <a:cubicBezTo>
                    <a:pt x="12674" y="137693"/>
                    <a:pt x="12764" y="137506"/>
                    <a:pt x="12855" y="137319"/>
                  </a:cubicBezTo>
                  <a:cubicBezTo>
                    <a:pt x="12861" y="137307"/>
                    <a:pt x="12867" y="137295"/>
                    <a:pt x="12873" y="137283"/>
                  </a:cubicBezTo>
                  <a:cubicBezTo>
                    <a:pt x="12964" y="137102"/>
                    <a:pt x="13054" y="136933"/>
                    <a:pt x="13151" y="136770"/>
                  </a:cubicBezTo>
                  <a:cubicBezTo>
                    <a:pt x="13157" y="136758"/>
                    <a:pt x="13163" y="136746"/>
                    <a:pt x="13175" y="136728"/>
                  </a:cubicBezTo>
                  <a:cubicBezTo>
                    <a:pt x="13271" y="136565"/>
                    <a:pt x="13374" y="136408"/>
                    <a:pt x="13476" y="136263"/>
                  </a:cubicBezTo>
                  <a:cubicBezTo>
                    <a:pt x="13476" y="136257"/>
                    <a:pt x="13476" y="136257"/>
                    <a:pt x="13483" y="136251"/>
                  </a:cubicBezTo>
                  <a:cubicBezTo>
                    <a:pt x="13585" y="136106"/>
                    <a:pt x="13688" y="135973"/>
                    <a:pt x="13796" y="135847"/>
                  </a:cubicBezTo>
                  <a:cubicBezTo>
                    <a:pt x="13802" y="135847"/>
                    <a:pt x="13802" y="135841"/>
                    <a:pt x="13808" y="135835"/>
                  </a:cubicBezTo>
                  <a:cubicBezTo>
                    <a:pt x="13911" y="135720"/>
                    <a:pt x="14014" y="135617"/>
                    <a:pt x="14116" y="135527"/>
                  </a:cubicBezTo>
                  <a:cubicBezTo>
                    <a:pt x="14128" y="135515"/>
                    <a:pt x="14146" y="135503"/>
                    <a:pt x="14158" y="135491"/>
                  </a:cubicBezTo>
                  <a:cubicBezTo>
                    <a:pt x="14261" y="135406"/>
                    <a:pt x="14358" y="135340"/>
                    <a:pt x="14460" y="135285"/>
                  </a:cubicBezTo>
                  <a:cubicBezTo>
                    <a:pt x="14478" y="135273"/>
                    <a:pt x="14496" y="135267"/>
                    <a:pt x="14514" y="135255"/>
                  </a:cubicBezTo>
                  <a:cubicBezTo>
                    <a:pt x="14611" y="135207"/>
                    <a:pt x="14714" y="135171"/>
                    <a:pt x="14816" y="135153"/>
                  </a:cubicBezTo>
                  <a:cubicBezTo>
                    <a:pt x="14828" y="135147"/>
                    <a:pt x="14840" y="135147"/>
                    <a:pt x="14852" y="135147"/>
                  </a:cubicBezTo>
                  <a:cubicBezTo>
                    <a:pt x="14907" y="135141"/>
                    <a:pt x="14960" y="135136"/>
                    <a:pt x="15012" y="135136"/>
                  </a:cubicBezTo>
                  <a:cubicBezTo>
                    <a:pt x="15064" y="135136"/>
                    <a:pt x="15115" y="135141"/>
                    <a:pt x="15166" y="135153"/>
                  </a:cubicBezTo>
                  <a:cubicBezTo>
                    <a:pt x="15239" y="134959"/>
                    <a:pt x="15311" y="134766"/>
                    <a:pt x="15383" y="134573"/>
                  </a:cubicBezTo>
                  <a:cubicBezTo>
                    <a:pt x="15486" y="134314"/>
                    <a:pt x="15583" y="134048"/>
                    <a:pt x="15685" y="133783"/>
                  </a:cubicBezTo>
                  <a:cubicBezTo>
                    <a:pt x="15782" y="133511"/>
                    <a:pt x="15890" y="133240"/>
                    <a:pt x="15987" y="132962"/>
                  </a:cubicBezTo>
                  <a:cubicBezTo>
                    <a:pt x="16090" y="132690"/>
                    <a:pt x="16192" y="132419"/>
                    <a:pt x="16295" y="132141"/>
                  </a:cubicBezTo>
                  <a:cubicBezTo>
                    <a:pt x="16397" y="131858"/>
                    <a:pt x="16506" y="131568"/>
                    <a:pt x="16615" y="131272"/>
                  </a:cubicBezTo>
                  <a:cubicBezTo>
                    <a:pt x="16711" y="130995"/>
                    <a:pt x="16814" y="130723"/>
                    <a:pt x="16916" y="130439"/>
                  </a:cubicBezTo>
                  <a:cubicBezTo>
                    <a:pt x="17025" y="130132"/>
                    <a:pt x="17134" y="129818"/>
                    <a:pt x="17248" y="129510"/>
                  </a:cubicBezTo>
                  <a:cubicBezTo>
                    <a:pt x="17351" y="129226"/>
                    <a:pt x="17447" y="128949"/>
                    <a:pt x="17550" y="128659"/>
                  </a:cubicBezTo>
                  <a:cubicBezTo>
                    <a:pt x="17677" y="128309"/>
                    <a:pt x="17797" y="127947"/>
                    <a:pt x="17924" y="127591"/>
                  </a:cubicBezTo>
                  <a:cubicBezTo>
                    <a:pt x="18063" y="127199"/>
                    <a:pt x="18196" y="126800"/>
                    <a:pt x="18335" y="126402"/>
                  </a:cubicBezTo>
                  <a:cubicBezTo>
                    <a:pt x="18491" y="125943"/>
                    <a:pt x="18648" y="125479"/>
                    <a:pt x="18811" y="125008"/>
                  </a:cubicBezTo>
                  <a:cubicBezTo>
                    <a:pt x="18908" y="124724"/>
                    <a:pt x="18998" y="124435"/>
                    <a:pt x="19095" y="124145"/>
                  </a:cubicBezTo>
                  <a:cubicBezTo>
                    <a:pt x="19125" y="124060"/>
                    <a:pt x="19155" y="123976"/>
                    <a:pt x="19179" y="123891"/>
                  </a:cubicBezTo>
                  <a:cubicBezTo>
                    <a:pt x="18745" y="123698"/>
                    <a:pt x="18335" y="123499"/>
                    <a:pt x="17991" y="123294"/>
                  </a:cubicBezTo>
                  <a:cubicBezTo>
                    <a:pt x="17502" y="123004"/>
                    <a:pt x="17586" y="121785"/>
                    <a:pt x="17966" y="120506"/>
                  </a:cubicBezTo>
                  <a:cubicBezTo>
                    <a:pt x="17991" y="120409"/>
                    <a:pt x="18021" y="120319"/>
                    <a:pt x="18051" y="120228"/>
                  </a:cubicBezTo>
                  <a:cubicBezTo>
                    <a:pt x="18069" y="120168"/>
                    <a:pt x="18093" y="120108"/>
                    <a:pt x="18111" y="120047"/>
                  </a:cubicBezTo>
                  <a:cubicBezTo>
                    <a:pt x="18160" y="119914"/>
                    <a:pt x="18208" y="119782"/>
                    <a:pt x="18262" y="119643"/>
                  </a:cubicBezTo>
                  <a:cubicBezTo>
                    <a:pt x="18286" y="119570"/>
                    <a:pt x="18316" y="119504"/>
                    <a:pt x="18347" y="119432"/>
                  </a:cubicBezTo>
                  <a:cubicBezTo>
                    <a:pt x="18383" y="119335"/>
                    <a:pt x="18425" y="119245"/>
                    <a:pt x="18467" y="119154"/>
                  </a:cubicBezTo>
                  <a:cubicBezTo>
                    <a:pt x="18516" y="119051"/>
                    <a:pt x="18564" y="118949"/>
                    <a:pt x="18612" y="118846"/>
                  </a:cubicBezTo>
                  <a:cubicBezTo>
                    <a:pt x="18642" y="118786"/>
                    <a:pt x="18672" y="118732"/>
                    <a:pt x="18703" y="118671"/>
                  </a:cubicBezTo>
                  <a:cubicBezTo>
                    <a:pt x="18769" y="118551"/>
                    <a:pt x="18835" y="118430"/>
                    <a:pt x="18908" y="118315"/>
                  </a:cubicBezTo>
                  <a:cubicBezTo>
                    <a:pt x="18932" y="118279"/>
                    <a:pt x="18956" y="118243"/>
                    <a:pt x="18980" y="118201"/>
                  </a:cubicBezTo>
                  <a:cubicBezTo>
                    <a:pt x="19059" y="118086"/>
                    <a:pt x="19137" y="117971"/>
                    <a:pt x="19216" y="117869"/>
                  </a:cubicBezTo>
                  <a:cubicBezTo>
                    <a:pt x="19228" y="117851"/>
                    <a:pt x="19240" y="117838"/>
                    <a:pt x="19252" y="117820"/>
                  </a:cubicBezTo>
                  <a:cubicBezTo>
                    <a:pt x="19330" y="117724"/>
                    <a:pt x="19415" y="117633"/>
                    <a:pt x="19493" y="117549"/>
                  </a:cubicBezTo>
                  <a:cubicBezTo>
                    <a:pt x="19511" y="117531"/>
                    <a:pt x="19523" y="117519"/>
                    <a:pt x="19541" y="117500"/>
                  </a:cubicBezTo>
                  <a:cubicBezTo>
                    <a:pt x="19626" y="117416"/>
                    <a:pt x="19716" y="117350"/>
                    <a:pt x="19807" y="117295"/>
                  </a:cubicBezTo>
                  <a:cubicBezTo>
                    <a:pt x="19825" y="117283"/>
                    <a:pt x="19843" y="117271"/>
                    <a:pt x="19861" y="117259"/>
                  </a:cubicBezTo>
                  <a:cubicBezTo>
                    <a:pt x="19946" y="117211"/>
                    <a:pt x="20036" y="117169"/>
                    <a:pt x="20127" y="117150"/>
                  </a:cubicBezTo>
                  <a:cubicBezTo>
                    <a:pt x="20139" y="117144"/>
                    <a:pt x="20151" y="117144"/>
                    <a:pt x="20169" y="117144"/>
                  </a:cubicBezTo>
                  <a:cubicBezTo>
                    <a:pt x="20218" y="117135"/>
                    <a:pt x="20268" y="117129"/>
                    <a:pt x="20318" y="117129"/>
                  </a:cubicBezTo>
                  <a:cubicBezTo>
                    <a:pt x="20361" y="117129"/>
                    <a:pt x="20405" y="117133"/>
                    <a:pt x="20447" y="117144"/>
                  </a:cubicBezTo>
                  <a:cubicBezTo>
                    <a:pt x="20700" y="117217"/>
                    <a:pt x="20966" y="117295"/>
                    <a:pt x="21243" y="117374"/>
                  </a:cubicBezTo>
                  <a:cubicBezTo>
                    <a:pt x="21249" y="117350"/>
                    <a:pt x="21255" y="117325"/>
                    <a:pt x="21261" y="117301"/>
                  </a:cubicBezTo>
                  <a:cubicBezTo>
                    <a:pt x="21286" y="117229"/>
                    <a:pt x="21304" y="117157"/>
                    <a:pt x="21328" y="117084"/>
                  </a:cubicBezTo>
                  <a:cubicBezTo>
                    <a:pt x="21545" y="116360"/>
                    <a:pt x="21762" y="115624"/>
                    <a:pt x="21974" y="114887"/>
                  </a:cubicBezTo>
                  <a:cubicBezTo>
                    <a:pt x="21980" y="114869"/>
                    <a:pt x="21986" y="114851"/>
                    <a:pt x="21992" y="114833"/>
                  </a:cubicBezTo>
                  <a:cubicBezTo>
                    <a:pt x="22022" y="114730"/>
                    <a:pt x="22052" y="114622"/>
                    <a:pt x="22082" y="114519"/>
                  </a:cubicBezTo>
                  <a:cubicBezTo>
                    <a:pt x="22269" y="113849"/>
                    <a:pt x="22456" y="113180"/>
                    <a:pt x="22643" y="112510"/>
                  </a:cubicBezTo>
                  <a:cubicBezTo>
                    <a:pt x="22674" y="112419"/>
                    <a:pt x="22698" y="112329"/>
                    <a:pt x="22722" y="112238"/>
                  </a:cubicBezTo>
                  <a:cubicBezTo>
                    <a:pt x="23066" y="110983"/>
                    <a:pt x="23404" y="109709"/>
                    <a:pt x="23730" y="108424"/>
                  </a:cubicBezTo>
                  <a:cubicBezTo>
                    <a:pt x="23754" y="108333"/>
                    <a:pt x="23778" y="108237"/>
                    <a:pt x="23802" y="108140"/>
                  </a:cubicBezTo>
                  <a:cubicBezTo>
                    <a:pt x="23881" y="107833"/>
                    <a:pt x="23959" y="107519"/>
                    <a:pt x="24037" y="107205"/>
                  </a:cubicBezTo>
                  <a:cubicBezTo>
                    <a:pt x="24122" y="106867"/>
                    <a:pt x="24200" y="106529"/>
                    <a:pt x="24285" y="106185"/>
                  </a:cubicBezTo>
                  <a:cubicBezTo>
                    <a:pt x="24617" y="104833"/>
                    <a:pt x="24931" y="103469"/>
                    <a:pt x="25232" y="102093"/>
                  </a:cubicBezTo>
                  <a:cubicBezTo>
                    <a:pt x="25244" y="102021"/>
                    <a:pt x="25263" y="101949"/>
                    <a:pt x="25275" y="101876"/>
                  </a:cubicBezTo>
                  <a:cubicBezTo>
                    <a:pt x="25570" y="100524"/>
                    <a:pt x="25848" y="99160"/>
                    <a:pt x="26107" y="97797"/>
                  </a:cubicBezTo>
                  <a:cubicBezTo>
                    <a:pt x="30990" y="72136"/>
                    <a:pt x="15812" y="58509"/>
                    <a:pt x="14285" y="32270"/>
                  </a:cubicBezTo>
                  <a:cubicBezTo>
                    <a:pt x="14285" y="32270"/>
                    <a:pt x="13700" y="31032"/>
                    <a:pt x="12861" y="29041"/>
                  </a:cubicBezTo>
                  <a:cubicBezTo>
                    <a:pt x="12692" y="28643"/>
                    <a:pt x="12517" y="28214"/>
                    <a:pt x="12330" y="27761"/>
                  </a:cubicBezTo>
                  <a:cubicBezTo>
                    <a:pt x="12233" y="27532"/>
                    <a:pt x="12143" y="27297"/>
                    <a:pt x="12046" y="27061"/>
                  </a:cubicBezTo>
                  <a:cubicBezTo>
                    <a:pt x="11853" y="26579"/>
                    <a:pt x="11654" y="26072"/>
                    <a:pt x="11449" y="25547"/>
                  </a:cubicBezTo>
                  <a:cubicBezTo>
                    <a:pt x="11352" y="25287"/>
                    <a:pt x="11250" y="25016"/>
                    <a:pt x="11147" y="24744"/>
                  </a:cubicBezTo>
                  <a:cubicBezTo>
                    <a:pt x="10942" y="24201"/>
                    <a:pt x="10731" y="23640"/>
                    <a:pt x="10525" y="23060"/>
                  </a:cubicBezTo>
                  <a:cubicBezTo>
                    <a:pt x="10387" y="22674"/>
                    <a:pt x="10248" y="22276"/>
                    <a:pt x="10115" y="21883"/>
                  </a:cubicBezTo>
                  <a:cubicBezTo>
                    <a:pt x="9940" y="21383"/>
                    <a:pt x="9771" y="20882"/>
                    <a:pt x="9602" y="20369"/>
                  </a:cubicBezTo>
                  <a:cubicBezTo>
                    <a:pt x="8685" y="17544"/>
                    <a:pt x="7864" y="14539"/>
                    <a:pt x="7387" y="11703"/>
                  </a:cubicBezTo>
                  <a:cubicBezTo>
                    <a:pt x="4581" y="8679"/>
                    <a:pt x="2342" y="5233"/>
                    <a:pt x="731" y="1437"/>
                  </a:cubicBezTo>
                  <a:cubicBezTo>
                    <a:pt x="532" y="960"/>
                    <a:pt x="351" y="484"/>
                    <a:pt x="1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6"/>
            <p:cNvSpPr/>
            <p:nvPr/>
          </p:nvSpPr>
          <p:spPr>
            <a:xfrm>
              <a:off x="2976500" y="344475"/>
              <a:ext cx="698700" cy="1238550"/>
            </a:xfrm>
            <a:custGeom>
              <a:rect b="b" l="l" r="r" t="t"/>
              <a:pathLst>
                <a:path extrusionOk="0" h="49542" w="27948">
                  <a:moveTo>
                    <a:pt x="27627" y="0"/>
                  </a:moveTo>
                  <a:cubicBezTo>
                    <a:pt x="27625" y="0"/>
                    <a:pt x="27624" y="0"/>
                    <a:pt x="27621" y="1"/>
                  </a:cubicBezTo>
                  <a:cubicBezTo>
                    <a:pt x="27440" y="25"/>
                    <a:pt x="27259" y="49"/>
                    <a:pt x="27078" y="73"/>
                  </a:cubicBezTo>
                  <a:cubicBezTo>
                    <a:pt x="26692" y="127"/>
                    <a:pt x="26306" y="188"/>
                    <a:pt x="25926" y="254"/>
                  </a:cubicBezTo>
                  <a:cubicBezTo>
                    <a:pt x="25751" y="284"/>
                    <a:pt x="25582" y="314"/>
                    <a:pt x="25413" y="351"/>
                  </a:cubicBezTo>
                  <a:cubicBezTo>
                    <a:pt x="25008" y="429"/>
                    <a:pt x="24610" y="514"/>
                    <a:pt x="24212" y="610"/>
                  </a:cubicBezTo>
                  <a:cubicBezTo>
                    <a:pt x="24115" y="634"/>
                    <a:pt x="24019" y="652"/>
                    <a:pt x="23922" y="677"/>
                  </a:cubicBezTo>
                  <a:cubicBezTo>
                    <a:pt x="23922" y="677"/>
                    <a:pt x="23916" y="683"/>
                    <a:pt x="23910" y="683"/>
                  </a:cubicBezTo>
                  <a:cubicBezTo>
                    <a:pt x="23264" y="845"/>
                    <a:pt x="22625" y="1014"/>
                    <a:pt x="21991" y="1220"/>
                  </a:cubicBezTo>
                  <a:cubicBezTo>
                    <a:pt x="21810" y="1280"/>
                    <a:pt x="21629" y="1346"/>
                    <a:pt x="21448" y="1407"/>
                  </a:cubicBezTo>
                  <a:cubicBezTo>
                    <a:pt x="21158" y="1509"/>
                    <a:pt x="20862" y="1606"/>
                    <a:pt x="20573" y="1715"/>
                  </a:cubicBezTo>
                  <a:cubicBezTo>
                    <a:pt x="20102" y="1890"/>
                    <a:pt x="19631" y="2083"/>
                    <a:pt x="19173" y="2282"/>
                  </a:cubicBezTo>
                  <a:cubicBezTo>
                    <a:pt x="17362" y="3066"/>
                    <a:pt x="15654" y="4014"/>
                    <a:pt x="14049" y="5118"/>
                  </a:cubicBezTo>
                  <a:cubicBezTo>
                    <a:pt x="13247" y="5673"/>
                    <a:pt x="12468" y="6265"/>
                    <a:pt x="11720" y="6892"/>
                  </a:cubicBezTo>
                  <a:cubicBezTo>
                    <a:pt x="11339" y="7212"/>
                    <a:pt x="10977" y="7532"/>
                    <a:pt x="10615" y="7870"/>
                  </a:cubicBezTo>
                  <a:cubicBezTo>
                    <a:pt x="10253" y="8202"/>
                    <a:pt x="9897" y="8546"/>
                    <a:pt x="9553" y="8902"/>
                  </a:cubicBezTo>
                  <a:cubicBezTo>
                    <a:pt x="9209" y="9252"/>
                    <a:pt x="8871" y="9614"/>
                    <a:pt x="8539" y="9982"/>
                  </a:cubicBezTo>
                  <a:cubicBezTo>
                    <a:pt x="8213" y="10344"/>
                    <a:pt x="7894" y="10719"/>
                    <a:pt x="7592" y="11105"/>
                  </a:cubicBezTo>
                  <a:cubicBezTo>
                    <a:pt x="6970" y="11865"/>
                    <a:pt x="6397" y="12650"/>
                    <a:pt x="5860" y="13464"/>
                  </a:cubicBezTo>
                  <a:cubicBezTo>
                    <a:pt x="5323" y="14279"/>
                    <a:pt x="4822" y="15118"/>
                    <a:pt x="4363" y="15981"/>
                  </a:cubicBezTo>
                  <a:cubicBezTo>
                    <a:pt x="3911" y="16844"/>
                    <a:pt x="3494" y="17731"/>
                    <a:pt x="3114" y="18642"/>
                  </a:cubicBezTo>
                  <a:cubicBezTo>
                    <a:pt x="2927" y="19107"/>
                    <a:pt x="2746" y="19578"/>
                    <a:pt x="2577" y="20055"/>
                  </a:cubicBezTo>
                  <a:cubicBezTo>
                    <a:pt x="2504" y="20254"/>
                    <a:pt x="2444" y="20453"/>
                    <a:pt x="2378" y="20658"/>
                  </a:cubicBezTo>
                  <a:cubicBezTo>
                    <a:pt x="2287" y="20930"/>
                    <a:pt x="2191" y="21207"/>
                    <a:pt x="2106" y="21485"/>
                  </a:cubicBezTo>
                  <a:cubicBezTo>
                    <a:pt x="2028" y="21756"/>
                    <a:pt x="1961" y="22028"/>
                    <a:pt x="1883" y="22306"/>
                  </a:cubicBezTo>
                  <a:cubicBezTo>
                    <a:pt x="1829" y="22511"/>
                    <a:pt x="1768" y="22722"/>
                    <a:pt x="1714" y="22933"/>
                  </a:cubicBezTo>
                  <a:cubicBezTo>
                    <a:pt x="1642" y="23241"/>
                    <a:pt x="1575" y="23549"/>
                    <a:pt x="1509" y="23863"/>
                  </a:cubicBezTo>
                  <a:cubicBezTo>
                    <a:pt x="1473" y="24038"/>
                    <a:pt x="1430" y="24219"/>
                    <a:pt x="1394" y="24394"/>
                  </a:cubicBezTo>
                  <a:cubicBezTo>
                    <a:pt x="1328" y="24732"/>
                    <a:pt x="1279" y="25070"/>
                    <a:pt x="1225" y="25408"/>
                  </a:cubicBezTo>
                  <a:cubicBezTo>
                    <a:pt x="1201" y="25558"/>
                    <a:pt x="1171" y="25715"/>
                    <a:pt x="1147" y="25878"/>
                  </a:cubicBezTo>
                  <a:cubicBezTo>
                    <a:pt x="1098" y="26228"/>
                    <a:pt x="1062" y="26584"/>
                    <a:pt x="1020" y="26934"/>
                  </a:cubicBezTo>
                  <a:cubicBezTo>
                    <a:pt x="1008" y="27079"/>
                    <a:pt x="984" y="27224"/>
                    <a:pt x="972" y="27369"/>
                  </a:cubicBezTo>
                  <a:cubicBezTo>
                    <a:pt x="941" y="27731"/>
                    <a:pt x="917" y="28087"/>
                    <a:pt x="899" y="28443"/>
                  </a:cubicBezTo>
                  <a:cubicBezTo>
                    <a:pt x="887" y="28594"/>
                    <a:pt x="875" y="28733"/>
                    <a:pt x="869" y="28884"/>
                  </a:cubicBezTo>
                  <a:cubicBezTo>
                    <a:pt x="857" y="29234"/>
                    <a:pt x="851" y="29590"/>
                    <a:pt x="851" y="29952"/>
                  </a:cubicBezTo>
                  <a:cubicBezTo>
                    <a:pt x="851" y="30091"/>
                    <a:pt x="839" y="30229"/>
                    <a:pt x="845" y="30368"/>
                  </a:cubicBezTo>
                  <a:cubicBezTo>
                    <a:pt x="845" y="30417"/>
                    <a:pt x="839" y="30465"/>
                    <a:pt x="839" y="30507"/>
                  </a:cubicBezTo>
                  <a:cubicBezTo>
                    <a:pt x="851" y="31328"/>
                    <a:pt x="899" y="32136"/>
                    <a:pt x="966" y="32939"/>
                  </a:cubicBezTo>
                  <a:cubicBezTo>
                    <a:pt x="966" y="32939"/>
                    <a:pt x="972" y="32945"/>
                    <a:pt x="972" y="32945"/>
                  </a:cubicBezTo>
                  <a:cubicBezTo>
                    <a:pt x="954" y="32999"/>
                    <a:pt x="302" y="35407"/>
                    <a:pt x="0" y="39155"/>
                  </a:cubicBezTo>
                  <a:cubicBezTo>
                    <a:pt x="163" y="39578"/>
                    <a:pt x="326" y="40000"/>
                    <a:pt x="501" y="40422"/>
                  </a:cubicBezTo>
                  <a:cubicBezTo>
                    <a:pt x="1931" y="43796"/>
                    <a:pt x="3917" y="46856"/>
                    <a:pt x="6409" y="49541"/>
                  </a:cubicBezTo>
                  <a:cubicBezTo>
                    <a:pt x="6325" y="49034"/>
                    <a:pt x="6246" y="48539"/>
                    <a:pt x="6186" y="48051"/>
                  </a:cubicBezTo>
                  <a:cubicBezTo>
                    <a:pt x="6137" y="47658"/>
                    <a:pt x="6101" y="47266"/>
                    <a:pt x="6065" y="46886"/>
                  </a:cubicBezTo>
                  <a:cubicBezTo>
                    <a:pt x="6059" y="46807"/>
                    <a:pt x="6053" y="46735"/>
                    <a:pt x="6047" y="46662"/>
                  </a:cubicBezTo>
                  <a:cubicBezTo>
                    <a:pt x="6011" y="46294"/>
                    <a:pt x="5987" y="45926"/>
                    <a:pt x="5962" y="45564"/>
                  </a:cubicBezTo>
                  <a:cubicBezTo>
                    <a:pt x="5956" y="45498"/>
                    <a:pt x="5956" y="45437"/>
                    <a:pt x="5950" y="45371"/>
                  </a:cubicBezTo>
                  <a:cubicBezTo>
                    <a:pt x="5932" y="45021"/>
                    <a:pt x="5914" y="44671"/>
                    <a:pt x="5902" y="44327"/>
                  </a:cubicBezTo>
                  <a:cubicBezTo>
                    <a:pt x="5902" y="44303"/>
                    <a:pt x="5902" y="44279"/>
                    <a:pt x="5896" y="44255"/>
                  </a:cubicBezTo>
                  <a:cubicBezTo>
                    <a:pt x="5884" y="43892"/>
                    <a:pt x="5878" y="43542"/>
                    <a:pt x="5878" y="43192"/>
                  </a:cubicBezTo>
                  <a:cubicBezTo>
                    <a:pt x="5878" y="43126"/>
                    <a:pt x="5878" y="43066"/>
                    <a:pt x="5878" y="42999"/>
                  </a:cubicBezTo>
                  <a:cubicBezTo>
                    <a:pt x="5872" y="42655"/>
                    <a:pt x="5878" y="42317"/>
                    <a:pt x="5878" y="41985"/>
                  </a:cubicBezTo>
                  <a:cubicBezTo>
                    <a:pt x="5878" y="41949"/>
                    <a:pt x="5884" y="41919"/>
                    <a:pt x="5884" y="41883"/>
                  </a:cubicBezTo>
                  <a:cubicBezTo>
                    <a:pt x="5890" y="41551"/>
                    <a:pt x="5902" y="41231"/>
                    <a:pt x="5914" y="40917"/>
                  </a:cubicBezTo>
                  <a:cubicBezTo>
                    <a:pt x="5914" y="40893"/>
                    <a:pt x="5914" y="40869"/>
                    <a:pt x="5914" y="40845"/>
                  </a:cubicBezTo>
                  <a:cubicBezTo>
                    <a:pt x="5926" y="40519"/>
                    <a:pt x="5944" y="40205"/>
                    <a:pt x="5968" y="39891"/>
                  </a:cubicBezTo>
                  <a:cubicBezTo>
                    <a:pt x="5968" y="39849"/>
                    <a:pt x="5968" y="39807"/>
                    <a:pt x="5975" y="39759"/>
                  </a:cubicBezTo>
                  <a:cubicBezTo>
                    <a:pt x="6246" y="35637"/>
                    <a:pt x="6976" y="32945"/>
                    <a:pt x="6988" y="32891"/>
                  </a:cubicBezTo>
                  <a:cubicBezTo>
                    <a:pt x="6988" y="32885"/>
                    <a:pt x="6988" y="32885"/>
                    <a:pt x="6988" y="32885"/>
                  </a:cubicBezTo>
                  <a:cubicBezTo>
                    <a:pt x="6916" y="32076"/>
                    <a:pt x="6874" y="31267"/>
                    <a:pt x="6862" y="30453"/>
                  </a:cubicBezTo>
                  <a:cubicBezTo>
                    <a:pt x="6862" y="30404"/>
                    <a:pt x="6862" y="30362"/>
                    <a:pt x="6862" y="30314"/>
                  </a:cubicBezTo>
                  <a:cubicBezTo>
                    <a:pt x="6862" y="30314"/>
                    <a:pt x="6862" y="30308"/>
                    <a:pt x="6862" y="30308"/>
                  </a:cubicBezTo>
                  <a:cubicBezTo>
                    <a:pt x="6862" y="30169"/>
                    <a:pt x="6868" y="30030"/>
                    <a:pt x="6874" y="29891"/>
                  </a:cubicBezTo>
                  <a:cubicBezTo>
                    <a:pt x="6874" y="29535"/>
                    <a:pt x="6880" y="29179"/>
                    <a:pt x="6892" y="28823"/>
                  </a:cubicBezTo>
                  <a:cubicBezTo>
                    <a:pt x="6898" y="28678"/>
                    <a:pt x="6910" y="28534"/>
                    <a:pt x="6922" y="28389"/>
                  </a:cubicBezTo>
                  <a:cubicBezTo>
                    <a:pt x="6940" y="28033"/>
                    <a:pt x="6958" y="27671"/>
                    <a:pt x="6994" y="27315"/>
                  </a:cubicBezTo>
                  <a:cubicBezTo>
                    <a:pt x="7006" y="27170"/>
                    <a:pt x="7025" y="27025"/>
                    <a:pt x="7043" y="26880"/>
                  </a:cubicBezTo>
                  <a:cubicBezTo>
                    <a:pt x="7079" y="26524"/>
                    <a:pt x="7115" y="26168"/>
                    <a:pt x="7169" y="25818"/>
                  </a:cubicBezTo>
                  <a:cubicBezTo>
                    <a:pt x="7188" y="25661"/>
                    <a:pt x="7224" y="25504"/>
                    <a:pt x="7248" y="25347"/>
                  </a:cubicBezTo>
                  <a:cubicBezTo>
                    <a:pt x="7296" y="25009"/>
                    <a:pt x="7350" y="24671"/>
                    <a:pt x="7417" y="24339"/>
                  </a:cubicBezTo>
                  <a:cubicBezTo>
                    <a:pt x="7447" y="24158"/>
                    <a:pt x="7495" y="23983"/>
                    <a:pt x="7532" y="23808"/>
                  </a:cubicBezTo>
                  <a:cubicBezTo>
                    <a:pt x="7598" y="23494"/>
                    <a:pt x="7658" y="23181"/>
                    <a:pt x="7737" y="22873"/>
                  </a:cubicBezTo>
                  <a:cubicBezTo>
                    <a:pt x="7785" y="22662"/>
                    <a:pt x="7851" y="22456"/>
                    <a:pt x="7906" y="22245"/>
                  </a:cubicBezTo>
                  <a:cubicBezTo>
                    <a:pt x="7978" y="21974"/>
                    <a:pt x="8051" y="21696"/>
                    <a:pt x="8129" y="21425"/>
                  </a:cubicBezTo>
                  <a:cubicBezTo>
                    <a:pt x="8213" y="21153"/>
                    <a:pt x="8310" y="20875"/>
                    <a:pt x="8401" y="20604"/>
                  </a:cubicBezTo>
                  <a:cubicBezTo>
                    <a:pt x="8467" y="20399"/>
                    <a:pt x="8527" y="20199"/>
                    <a:pt x="8600" y="19994"/>
                  </a:cubicBezTo>
                  <a:cubicBezTo>
                    <a:pt x="8763" y="19524"/>
                    <a:pt x="8944" y="19053"/>
                    <a:pt x="9137" y="18582"/>
                  </a:cubicBezTo>
                  <a:cubicBezTo>
                    <a:pt x="9511" y="17677"/>
                    <a:pt x="9927" y="16790"/>
                    <a:pt x="10386" y="15927"/>
                  </a:cubicBezTo>
                  <a:cubicBezTo>
                    <a:pt x="10845" y="15064"/>
                    <a:pt x="11339" y="14225"/>
                    <a:pt x="11877" y="13410"/>
                  </a:cubicBezTo>
                  <a:cubicBezTo>
                    <a:pt x="12414" y="12595"/>
                    <a:pt x="12993" y="11805"/>
                    <a:pt x="13609" y="11044"/>
                  </a:cubicBezTo>
                  <a:cubicBezTo>
                    <a:pt x="13916" y="10664"/>
                    <a:pt x="14236" y="10290"/>
                    <a:pt x="14562" y="9922"/>
                  </a:cubicBezTo>
                  <a:cubicBezTo>
                    <a:pt x="14888" y="9560"/>
                    <a:pt x="15226" y="9198"/>
                    <a:pt x="15576" y="8842"/>
                  </a:cubicBezTo>
                  <a:cubicBezTo>
                    <a:pt x="15920" y="8492"/>
                    <a:pt x="16276" y="8148"/>
                    <a:pt x="16638" y="7810"/>
                  </a:cubicBezTo>
                  <a:cubicBezTo>
                    <a:pt x="16994" y="7478"/>
                    <a:pt x="17362" y="7152"/>
                    <a:pt x="17736" y="6838"/>
                  </a:cubicBezTo>
                  <a:cubicBezTo>
                    <a:pt x="18491" y="6211"/>
                    <a:pt x="19263" y="5619"/>
                    <a:pt x="20066" y="5064"/>
                  </a:cubicBezTo>
                  <a:cubicBezTo>
                    <a:pt x="21669" y="3965"/>
                    <a:pt x="27947" y="0"/>
                    <a:pt x="276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 name="Google Shape;418;p16"/>
          <p:cNvSpPr txBox="1"/>
          <p:nvPr>
            <p:ph type="title"/>
          </p:nvPr>
        </p:nvSpPr>
        <p:spPr>
          <a:xfrm>
            <a:off x="2372800" y="3247625"/>
            <a:ext cx="4398300" cy="53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419" name="Google Shape;419;p16"/>
          <p:cNvSpPr txBox="1"/>
          <p:nvPr>
            <p:ph idx="1" type="subTitle"/>
          </p:nvPr>
        </p:nvSpPr>
        <p:spPr>
          <a:xfrm>
            <a:off x="719950" y="1363975"/>
            <a:ext cx="7704000" cy="174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500"/>
              <a:buNone/>
              <a:defRPr sz="3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grpSp>
        <p:nvGrpSpPr>
          <p:cNvPr id="420" name="Google Shape;420;p16"/>
          <p:cNvGrpSpPr/>
          <p:nvPr/>
        </p:nvGrpSpPr>
        <p:grpSpPr>
          <a:xfrm>
            <a:off x="4320" y="2314966"/>
            <a:ext cx="1722019" cy="2828559"/>
            <a:chOff x="4320" y="2314966"/>
            <a:chExt cx="1722019" cy="2828559"/>
          </a:xfrm>
        </p:grpSpPr>
        <p:sp>
          <p:nvSpPr>
            <p:cNvPr id="421" name="Google Shape;421;p16"/>
            <p:cNvSpPr/>
            <p:nvPr/>
          </p:nvSpPr>
          <p:spPr>
            <a:xfrm flipH="1">
              <a:off x="4320" y="2644358"/>
              <a:ext cx="184676" cy="2499168"/>
            </a:xfrm>
            <a:custGeom>
              <a:rect b="b" l="l" r="r" t="t"/>
              <a:pathLst>
                <a:path extrusionOk="0" h="68232" w="5042">
                  <a:moveTo>
                    <a:pt x="5042" y="0"/>
                  </a:moveTo>
                  <a:cubicBezTo>
                    <a:pt x="5042" y="0"/>
                    <a:pt x="4447" y="8151"/>
                    <a:pt x="2226" y="12823"/>
                  </a:cubicBezTo>
                  <a:cubicBezTo>
                    <a:pt x="0" y="17493"/>
                    <a:pt x="2000" y="23865"/>
                    <a:pt x="4002" y="26162"/>
                  </a:cubicBezTo>
                  <a:lnTo>
                    <a:pt x="4002" y="68232"/>
                  </a:lnTo>
                  <a:lnTo>
                    <a:pt x="5042" y="68232"/>
                  </a:lnTo>
                  <a:lnTo>
                    <a:pt x="5042" y="0"/>
                  </a:ln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6"/>
            <p:cNvSpPr/>
            <p:nvPr/>
          </p:nvSpPr>
          <p:spPr>
            <a:xfrm flipH="1">
              <a:off x="123799" y="4675027"/>
              <a:ext cx="494801" cy="328768"/>
            </a:xfrm>
            <a:custGeom>
              <a:rect b="b" l="l" r="r" t="t"/>
              <a:pathLst>
                <a:path extrusionOk="0" h="8976" w="13509">
                  <a:moveTo>
                    <a:pt x="13509" y="1"/>
                  </a:moveTo>
                  <a:lnTo>
                    <a:pt x="13509" y="1"/>
                  </a:lnTo>
                  <a:cubicBezTo>
                    <a:pt x="7171" y="6448"/>
                    <a:pt x="0" y="6838"/>
                    <a:pt x="0" y="6838"/>
                  </a:cubicBezTo>
                  <a:cubicBezTo>
                    <a:pt x="1733" y="8430"/>
                    <a:pt x="3433" y="8976"/>
                    <a:pt x="4948" y="8976"/>
                  </a:cubicBezTo>
                  <a:cubicBezTo>
                    <a:pt x="8246" y="8976"/>
                    <a:pt x="10673" y="6392"/>
                    <a:pt x="10673" y="6392"/>
                  </a:cubicBezTo>
                  <a:lnTo>
                    <a:pt x="10673" y="7950"/>
                  </a:lnTo>
                  <a:cubicBezTo>
                    <a:pt x="13508" y="4781"/>
                    <a:pt x="13509" y="1"/>
                    <a:pt x="1350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6"/>
            <p:cNvSpPr/>
            <p:nvPr/>
          </p:nvSpPr>
          <p:spPr>
            <a:xfrm flipH="1">
              <a:off x="123800" y="4550420"/>
              <a:ext cx="1062930" cy="527766"/>
            </a:xfrm>
            <a:custGeom>
              <a:rect b="b" l="l" r="r" t="t"/>
              <a:pathLst>
                <a:path extrusionOk="0" h="14409" w="29020">
                  <a:moveTo>
                    <a:pt x="19630" y="0"/>
                  </a:moveTo>
                  <a:cubicBezTo>
                    <a:pt x="8306" y="0"/>
                    <a:pt x="2262" y="5996"/>
                    <a:pt x="2262" y="5996"/>
                  </a:cubicBezTo>
                  <a:cubicBezTo>
                    <a:pt x="2633" y="6182"/>
                    <a:pt x="4078" y="7071"/>
                    <a:pt x="2633" y="8516"/>
                  </a:cubicBezTo>
                  <a:cubicBezTo>
                    <a:pt x="1187" y="9962"/>
                    <a:pt x="1" y="12378"/>
                    <a:pt x="1" y="12378"/>
                  </a:cubicBezTo>
                  <a:cubicBezTo>
                    <a:pt x="2019" y="11139"/>
                    <a:pt x="3409" y="10566"/>
                    <a:pt x="4227" y="10566"/>
                  </a:cubicBezTo>
                  <a:cubicBezTo>
                    <a:pt x="4896" y="10566"/>
                    <a:pt x="5182" y="10950"/>
                    <a:pt x="5116" y="11667"/>
                  </a:cubicBezTo>
                  <a:cubicBezTo>
                    <a:pt x="4967" y="13259"/>
                    <a:pt x="5450" y="14409"/>
                    <a:pt x="5450" y="14409"/>
                  </a:cubicBezTo>
                  <a:cubicBezTo>
                    <a:pt x="16789" y="2402"/>
                    <a:pt x="29020" y="1290"/>
                    <a:pt x="29020" y="1290"/>
                  </a:cubicBezTo>
                  <a:cubicBezTo>
                    <a:pt x="25572" y="369"/>
                    <a:pt x="22439" y="0"/>
                    <a:pt x="19630"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6"/>
            <p:cNvSpPr/>
            <p:nvPr/>
          </p:nvSpPr>
          <p:spPr>
            <a:xfrm flipH="1">
              <a:off x="123799" y="3660993"/>
              <a:ext cx="413415" cy="853897"/>
            </a:xfrm>
            <a:custGeom>
              <a:rect b="b" l="l" r="r" t="t"/>
              <a:pathLst>
                <a:path extrusionOk="0" h="23313" w="11287">
                  <a:moveTo>
                    <a:pt x="1" y="0"/>
                  </a:moveTo>
                  <a:lnTo>
                    <a:pt x="1" y="0"/>
                  </a:lnTo>
                  <a:cubicBezTo>
                    <a:pt x="1" y="1"/>
                    <a:pt x="1391" y="2447"/>
                    <a:pt x="2225" y="13620"/>
                  </a:cubicBezTo>
                  <a:cubicBezTo>
                    <a:pt x="2878" y="22361"/>
                    <a:pt x="8054" y="23312"/>
                    <a:pt x="10277" y="23312"/>
                  </a:cubicBezTo>
                  <a:cubicBezTo>
                    <a:pt x="10896" y="23312"/>
                    <a:pt x="11287" y="23239"/>
                    <a:pt x="11287" y="23239"/>
                  </a:cubicBezTo>
                  <a:lnTo>
                    <a:pt x="11287" y="23237"/>
                  </a:lnTo>
                  <a:cubicBezTo>
                    <a:pt x="9323" y="21014"/>
                    <a:pt x="9248" y="19718"/>
                    <a:pt x="8321" y="10341"/>
                  </a:cubicBezTo>
                  <a:cubicBezTo>
                    <a:pt x="7395" y="964"/>
                    <a:pt x="1" y="0"/>
                    <a:pt x="1"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6"/>
            <p:cNvSpPr/>
            <p:nvPr/>
          </p:nvSpPr>
          <p:spPr>
            <a:xfrm flipH="1">
              <a:off x="36260" y="2314966"/>
              <a:ext cx="619005" cy="1358258"/>
            </a:xfrm>
            <a:custGeom>
              <a:rect b="b" l="l" r="r" t="t"/>
              <a:pathLst>
                <a:path extrusionOk="0" h="37083" w="16900">
                  <a:moveTo>
                    <a:pt x="7549" y="1"/>
                  </a:moveTo>
                  <a:cubicBezTo>
                    <a:pt x="2148" y="1"/>
                    <a:pt x="213" y="8630"/>
                    <a:pt x="1" y="11179"/>
                  </a:cubicBezTo>
                  <a:cubicBezTo>
                    <a:pt x="1" y="11179"/>
                    <a:pt x="1794" y="8776"/>
                    <a:pt x="4510" y="8776"/>
                  </a:cubicBezTo>
                  <a:cubicBezTo>
                    <a:pt x="5275" y="8776"/>
                    <a:pt x="6113" y="8966"/>
                    <a:pt x="7006" y="9455"/>
                  </a:cubicBezTo>
                  <a:cubicBezTo>
                    <a:pt x="11063" y="11678"/>
                    <a:pt x="8192" y="21684"/>
                    <a:pt x="7349" y="27189"/>
                  </a:cubicBezTo>
                  <a:cubicBezTo>
                    <a:pt x="6505" y="32692"/>
                    <a:pt x="10007" y="35749"/>
                    <a:pt x="14510" y="37083"/>
                  </a:cubicBezTo>
                  <a:cubicBezTo>
                    <a:pt x="14510" y="37083"/>
                    <a:pt x="9423" y="30523"/>
                    <a:pt x="13342" y="20683"/>
                  </a:cubicBezTo>
                  <a:cubicBezTo>
                    <a:pt x="16900" y="11289"/>
                    <a:pt x="14342" y="949"/>
                    <a:pt x="8339" y="61"/>
                  </a:cubicBezTo>
                  <a:cubicBezTo>
                    <a:pt x="8068" y="20"/>
                    <a:pt x="7805" y="1"/>
                    <a:pt x="754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6"/>
            <p:cNvSpPr/>
            <p:nvPr/>
          </p:nvSpPr>
          <p:spPr>
            <a:xfrm flipH="1">
              <a:off x="655277" y="3660991"/>
              <a:ext cx="1071061" cy="693688"/>
            </a:xfrm>
            <a:custGeom>
              <a:rect b="b" l="l" r="r" t="t"/>
              <a:pathLst>
                <a:path extrusionOk="0" h="18939" w="29242">
                  <a:moveTo>
                    <a:pt x="10415" y="0"/>
                  </a:moveTo>
                  <a:cubicBezTo>
                    <a:pt x="11378" y="1038"/>
                    <a:pt x="11303" y="2446"/>
                    <a:pt x="11303" y="2446"/>
                  </a:cubicBezTo>
                  <a:cubicBezTo>
                    <a:pt x="9684" y="2106"/>
                    <a:pt x="8115" y="1982"/>
                    <a:pt x="6689" y="1982"/>
                  </a:cubicBezTo>
                  <a:cubicBezTo>
                    <a:pt x="2826" y="1982"/>
                    <a:pt x="1" y="2891"/>
                    <a:pt x="1" y="2891"/>
                  </a:cubicBezTo>
                  <a:cubicBezTo>
                    <a:pt x="3595" y="3855"/>
                    <a:pt x="5115" y="6042"/>
                    <a:pt x="5115" y="6042"/>
                  </a:cubicBezTo>
                  <a:cubicBezTo>
                    <a:pt x="1778" y="6820"/>
                    <a:pt x="1" y="10045"/>
                    <a:pt x="1" y="10045"/>
                  </a:cubicBezTo>
                  <a:cubicBezTo>
                    <a:pt x="1952" y="9843"/>
                    <a:pt x="3790" y="9751"/>
                    <a:pt x="5520" y="9751"/>
                  </a:cubicBezTo>
                  <a:cubicBezTo>
                    <a:pt x="22810" y="9751"/>
                    <a:pt x="29242" y="18939"/>
                    <a:pt x="29242" y="18939"/>
                  </a:cubicBezTo>
                  <a:cubicBezTo>
                    <a:pt x="27388" y="595"/>
                    <a:pt x="10416" y="0"/>
                    <a:pt x="10415"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1">
    <p:spTree>
      <p:nvGrpSpPr>
        <p:cNvPr id="427" name="Shape 427"/>
        <p:cNvGrpSpPr/>
        <p:nvPr/>
      </p:nvGrpSpPr>
      <p:grpSpPr>
        <a:xfrm>
          <a:off x="0" y="0"/>
          <a:ext cx="0" cy="0"/>
          <a:chOff x="0" y="0"/>
          <a:chExt cx="0" cy="0"/>
        </a:xfrm>
      </p:grpSpPr>
      <p:grpSp>
        <p:nvGrpSpPr>
          <p:cNvPr id="428" name="Google Shape;428;p17"/>
          <p:cNvGrpSpPr/>
          <p:nvPr/>
        </p:nvGrpSpPr>
        <p:grpSpPr>
          <a:xfrm>
            <a:off x="4320" y="0"/>
            <a:ext cx="9122445" cy="5143554"/>
            <a:chOff x="4320" y="0"/>
            <a:chExt cx="9122445" cy="5143554"/>
          </a:xfrm>
        </p:grpSpPr>
        <p:sp>
          <p:nvSpPr>
            <p:cNvPr id="429" name="Google Shape;429;p17"/>
            <p:cNvSpPr/>
            <p:nvPr/>
          </p:nvSpPr>
          <p:spPr>
            <a:xfrm>
              <a:off x="7987" y="0"/>
              <a:ext cx="9118778" cy="5143551"/>
            </a:xfrm>
            <a:custGeom>
              <a:rect b="b" l="l" r="r" t="t"/>
              <a:pathLst>
                <a:path extrusionOk="0" h="190449" w="285676">
                  <a:moveTo>
                    <a:pt x="278293" y="0"/>
                  </a:moveTo>
                  <a:cubicBezTo>
                    <a:pt x="253581" y="36010"/>
                    <a:pt x="212115" y="75463"/>
                    <a:pt x="144939" y="89945"/>
                  </a:cubicBezTo>
                  <a:cubicBezTo>
                    <a:pt x="128678" y="93430"/>
                    <a:pt x="113187" y="94963"/>
                    <a:pt x="98518" y="94963"/>
                  </a:cubicBezTo>
                  <a:cubicBezTo>
                    <a:pt x="60794" y="94963"/>
                    <a:pt x="28502" y="84825"/>
                    <a:pt x="2495" y="71685"/>
                  </a:cubicBezTo>
                  <a:cubicBezTo>
                    <a:pt x="1657" y="71262"/>
                    <a:pt x="823" y="70835"/>
                    <a:pt x="0" y="70405"/>
                  </a:cubicBezTo>
                  <a:lnTo>
                    <a:pt x="0" y="190449"/>
                  </a:lnTo>
                  <a:lnTo>
                    <a:pt x="285676" y="190449"/>
                  </a:lnTo>
                  <a:lnTo>
                    <a:pt x="285676" y="0"/>
                  </a:ln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17"/>
            <p:cNvGrpSpPr/>
            <p:nvPr/>
          </p:nvGrpSpPr>
          <p:grpSpPr>
            <a:xfrm>
              <a:off x="1690423" y="9"/>
              <a:ext cx="5152211" cy="1806726"/>
              <a:chOff x="0" y="7163653"/>
              <a:chExt cx="6084331" cy="2133593"/>
            </a:xfrm>
          </p:grpSpPr>
          <p:sp>
            <p:nvSpPr>
              <p:cNvPr id="431" name="Google Shape;431;p17"/>
              <p:cNvSpPr/>
              <p:nvPr/>
            </p:nvSpPr>
            <p:spPr>
              <a:xfrm>
                <a:off x="551601" y="7163653"/>
                <a:ext cx="4726231" cy="2133593"/>
              </a:xfrm>
              <a:custGeom>
                <a:rect b="b" l="l" r="r" t="t"/>
                <a:pathLst>
                  <a:path extrusionOk="0" h="79000" w="174997">
                    <a:moveTo>
                      <a:pt x="90613" y="13234"/>
                    </a:moveTo>
                    <a:cubicBezTo>
                      <a:pt x="89572" y="13234"/>
                      <a:pt x="88531" y="13236"/>
                      <a:pt x="87490" y="13244"/>
                    </a:cubicBezTo>
                    <a:lnTo>
                      <a:pt x="78115" y="13305"/>
                    </a:lnTo>
                    <a:cubicBezTo>
                      <a:pt x="74980" y="13342"/>
                      <a:pt x="71845" y="13393"/>
                      <a:pt x="68646" y="13525"/>
                    </a:cubicBezTo>
                    <a:cubicBezTo>
                      <a:pt x="71686" y="14576"/>
                      <a:pt x="74834" y="15155"/>
                      <a:pt x="77990" y="15563"/>
                    </a:cubicBezTo>
                    <a:cubicBezTo>
                      <a:pt x="81029" y="15938"/>
                      <a:pt x="84088" y="16133"/>
                      <a:pt x="87153" y="16133"/>
                    </a:cubicBezTo>
                    <a:cubicBezTo>
                      <a:pt x="87269" y="16133"/>
                      <a:pt x="87384" y="16133"/>
                      <a:pt x="87500" y="16132"/>
                    </a:cubicBezTo>
                    <a:cubicBezTo>
                      <a:pt x="90677" y="16112"/>
                      <a:pt x="93858" y="15937"/>
                      <a:pt x="97011" y="15511"/>
                    </a:cubicBezTo>
                    <a:cubicBezTo>
                      <a:pt x="100162" y="15106"/>
                      <a:pt x="103293" y="14478"/>
                      <a:pt x="106350" y="13525"/>
                    </a:cubicBezTo>
                    <a:lnTo>
                      <a:pt x="106350" y="13525"/>
                    </a:lnTo>
                    <a:cubicBezTo>
                      <a:pt x="106350" y="13525"/>
                      <a:pt x="106350" y="13525"/>
                      <a:pt x="106350" y="13525"/>
                    </a:cubicBezTo>
                    <a:cubicBezTo>
                      <a:pt x="103148" y="13286"/>
                      <a:pt x="100009" y="13293"/>
                      <a:pt x="96871" y="13244"/>
                    </a:cubicBezTo>
                    <a:cubicBezTo>
                      <a:pt x="94781" y="13244"/>
                      <a:pt x="92696" y="13234"/>
                      <a:pt x="90613" y="13234"/>
                    </a:cubicBezTo>
                    <a:close/>
                    <a:moveTo>
                      <a:pt x="9766" y="0"/>
                    </a:moveTo>
                    <a:cubicBezTo>
                      <a:pt x="9717" y="9149"/>
                      <a:pt x="10967" y="16559"/>
                      <a:pt x="11617" y="19788"/>
                    </a:cubicBezTo>
                    <a:lnTo>
                      <a:pt x="10291" y="20606"/>
                    </a:lnTo>
                    <a:cubicBezTo>
                      <a:pt x="9054" y="21346"/>
                      <a:pt x="7854" y="22141"/>
                      <a:pt x="6589" y="22842"/>
                    </a:cubicBezTo>
                    <a:cubicBezTo>
                      <a:pt x="6278" y="23018"/>
                      <a:pt x="6010" y="23272"/>
                      <a:pt x="5733" y="23512"/>
                    </a:cubicBezTo>
                    <a:lnTo>
                      <a:pt x="4906" y="24225"/>
                    </a:lnTo>
                    <a:lnTo>
                      <a:pt x="3249" y="25661"/>
                    </a:lnTo>
                    <a:cubicBezTo>
                      <a:pt x="2792" y="26068"/>
                      <a:pt x="2332" y="26480"/>
                      <a:pt x="1875" y="26896"/>
                    </a:cubicBezTo>
                    <a:cubicBezTo>
                      <a:pt x="1242" y="27463"/>
                      <a:pt x="617" y="28034"/>
                      <a:pt x="1" y="28625"/>
                    </a:cubicBezTo>
                    <a:cubicBezTo>
                      <a:pt x="796" y="28344"/>
                      <a:pt x="1585" y="28049"/>
                      <a:pt x="2369" y="27744"/>
                    </a:cubicBezTo>
                    <a:cubicBezTo>
                      <a:pt x="2948" y="27524"/>
                      <a:pt x="3530" y="27292"/>
                      <a:pt x="4109" y="27067"/>
                    </a:cubicBezTo>
                    <a:lnTo>
                      <a:pt x="6141" y="26236"/>
                    </a:lnTo>
                    <a:lnTo>
                      <a:pt x="7153" y="25818"/>
                    </a:lnTo>
                    <a:cubicBezTo>
                      <a:pt x="7488" y="25677"/>
                      <a:pt x="7838" y="25562"/>
                      <a:pt x="8140" y="25358"/>
                    </a:cubicBezTo>
                    <a:cubicBezTo>
                      <a:pt x="9331" y="24545"/>
                      <a:pt x="10582" y="23832"/>
                      <a:pt x="11804" y="23064"/>
                    </a:cubicBezTo>
                    <a:lnTo>
                      <a:pt x="12935" y="22366"/>
                    </a:lnTo>
                    <a:cubicBezTo>
                      <a:pt x="27139" y="34810"/>
                      <a:pt x="41575" y="39785"/>
                      <a:pt x="45743" y="41034"/>
                    </a:cubicBezTo>
                    <a:cubicBezTo>
                      <a:pt x="45768" y="41085"/>
                      <a:pt x="45792" y="41129"/>
                      <a:pt x="45810" y="41171"/>
                    </a:cubicBezTo>
                    <a:cubicBezTo>
                      <a:pt x="46154" y="41847"/>
                      <a:pt x="46538" y="42493"/>
                      <a:pt x="46907" y="43145"/>
                    </a:cubicBezTo>
                    <a:cubicBezTo>
                      <a:pt x="47696" y="44416"/>
                      <a:pt x="48436" y="45723"/>
                      <a:pt x="49365" y="46896"/>
                    </a:cubicBezTo>
                    <a:cubicBezTo>
                      <a:pt x="50279" y="48078"/>
                      <a:pt x="51276" y="49190"/>
                      <a:pt x="52290" y="50278"/>
                    </a:cubicBezTo>
                    <a:lnTo>
                      <a:pt x="53844" y="51871"/>
                    </a:lnTo>
                    <a:lnTo>
                      <a:pt x="55466" y="53391"/>
                    </a:lnTo>
                    <a:cubicBezTo>
                      <a:pt x="57683" y="55357"/>
                      <a:pt x="60002" y="57192"/>
                      <a:pt x="62494" y="58751"/>
                    </a:cubicBezTo>
                    <a:cubicBezTo>
                      <a:pt x="63618" y="59531"/>
                      <a:pt x="64825" y="60179"/>
                      <a:pt x="66013" y="60848"/>
                    </a:cubicBezTo>
                    <a:cubicBezTo>
                      <a:pt x="63271" y="64674"/>
                      <a:pt x="58110" y="68250"/>
                      <a:pt x="54058" y="70695"/>
                    </a:cubicBezTo>
                    <a:cubicBezTo>
                      <a:pt x="53037" y="71313"/>
                      <a:pt x="52087" y="71853"/>
                      <a:pt x="51264" y="72315"/>
                    </a:cubicBezTo>
                    <a:cubicBezTo>
                      <a:pt x="51551" y="72425"/>
                      <a:pt x="51840" y="72531"/>
                      <a:pt x="52133" y="72645"/>
                    </a:cubicBezTo>
                    <a:cubicBezTo>
                      <a:pt x="52544" y="72797"/>
                      <a:pt x="52964" y="72949"/>
                      <a:pt x="53382" y="73102"/>
                    </a:cubicBezTo>
                    <a:cubicBezTo>
                      <a:pt x="53741" y="73229"/>
                      <a:pt x="54095" y="73357"/>
                      <a:pt x="54457" y="73476"/>
                    </a:cubicBezTo>
                    <a:cubicBezTo>
                      <a:pt x="54740" y="73574"/>
                      <a:pt x="55024" y="73674"/>
                      <a:pt x="55310" y="73769"/>
                    </a:cubicBezTo>
                    <a:cubicBezTo>
                      <a:pt x="58411" y="74808"/>
                      <a:pt x="61584" y="75707"/>
                      <a:pt x="64813" y="76443"/>
                    </a:cubicBezTo>
                    <a:cubicBezTo>
                      <a:pt x="65167" y="76526"/>
                      <a:pt x="65526" y="76608"/>
                      <a:pt x="65880" y="76684"/>
                    </a:cubicBezTo>
                    <a:cubicBezTo>
                      <a:pt x="66288" y="76775"/>
                      <a:pt x="66699" y="76858"/>
                      <a:pt x="67114" y="76946"/>
                    </a:cubicBezTo>
                    <a:cubicBezTo>
                      <a:pt x="67522" y="77029"/>
                      <a:pt x="67933" y="77110"/>
                      <a:pt x="68348" y="77190"/>
                    </a:cubicBezTo>
                    <a:cubicBezTo>
                      <a:pt x="68764" y="77269"/>
                      <a:pt x="69176" y="77346"/>
                      <a:pt x="69590" y="77418"/>
                    </a:cubicBezTo>
                    <a:cubicBezTo>
                      <a:pt x="70005" y="77491"/>
                      <a:pt x="70425" y="77562"/>
                      <a:pt x="70840" y="77632"/>
                    </a:cubicBezTo>
                    <a:cubicBezTo>
                      <a:pt x="71684" y="77772"/>
                      <a:pt x="72534" y="77906"/>
                      <a:pt x="73387" y="78019"/>
                    </a:cubicBezTo>
                    <a:cubicBezTo>
                      <a:pt x="74124" y="78123"/>
                      <a:pt x="74858" y="78217"/>
                      <a:pt x="75601" y="78305"/>
                    </a:cubicBezTo>
                    <a:cubicBezTo>
                      <a:pt x="76409" y="78400"/>
                      <a:pt x="77220" y="78485"/>
                      <a:pt x="78030" y="78561"/>
                    </a:cubicBezTo>
                    <a:cubicBezTo>
                      <a:pt x="78405" y="78598"/>
                      <a:pt x="78777" y="78625"/>
                      <a:pt x="79154" y="78656"/>
                    </a:cubicBezTo>
                    <a:cubicBezTo>
                      <a:pt x="79178" y="78659"/>
                      <a:pt x="79203" y="78668"/>
                      <a:pt x="79231" y="78668"/>
                    </a:cubicBezTo>
                    <a:cubicBezTo>
                      <a:pt x="79554" y="78690"/>
                      <a:pt x="79882" y="78717"/>
                      <a:pt x="80209" y="78740"/>
                    </a:cubicBezTo>
                    <a:cubicBezTo>
                      <a:pt x="80541" y="78762"/>
                      <a:pt x="80869" y="78786"/>
                      <a:pt x="81199" y="78808"/>
                    </a:cubicBezTo>
                    <a:cubicBezTo>
                      <a:pt x="81497" y="78823"/>
                      <a:pt x="81798" y="78842"/>
                      <a:pt x="82098" y="78854"/>
                    </a:cubicBezTo>
                    <a:cubicBezTo>
                      <a:pt x="82350" y="78869"/>
                      <a:pt x="82609" y="78884"/>
                      <a:pt x="82860" y="78891"/>
                    </a:cubicBezTo>
                    <a:cubicBezTo>
                      <a:pt x="83215" y="78906"/>
                      <a:pt x="83569" y="78927"/>
                      <a:pt x="83923" y="78933"/>
                    </a:cubicBezTo>
                    <a:cubicBezTo>
                      <a:pt x="84243" y="78949"/>
                      <a:pt x="84563" y="78957"/>
                      <a:pt x="84888" y="78964"/>
                    </a:cubicBezTo>
                    <a:cubicBezTo>
                      <a:pt x="85223" y="78972"/>
                      <a:pt x="85553" y="78984"/>
                      <a:pt x="85893" y="78988"/>
                    </a:cubicBezTo>
                    <a:cubicBezTo>
                      <a:pt x="86426" y="78994"/>
                      <a:pt x="86960" y="78999"/>
                      <a:pt x="87500" y="78999"/>
                    </a:cubicBezTo>
                    <a:cubicBezTo>
                      <a:pt x="100268" y="78999"/>
                      <a:pt x="112487" y="76633"/>
                      <a:pt x="123732" y="72313"/>
                    </a:cubicBezTo>
                    <a:cubicBezTo>
                      <a:pt x="122906" y="71853"/>
                      <a:pt x="121944" y="71313"/>
                      <a:pt x="120917" y="70707"/>
                    </a:cubicBezTo>
                    <a:cubicBezTo>
                      <a:pt x="116845" y="68288"/>
                      <a:pt x="111638" y="64802"/>
                      <a:pt x="108903" y="60975"/>
                    </a:cubicBezTo>
                    <a:cubicBezTo>
                      <a:pt x="110161" y="60262"/>
                      <a:pt x="111447" y="59592"/>
                      <a:pt x="112639" y="58757"/>
                    </a:cubicBezTo>
                    <a:cubicBezTo>
                      <a:pt x="113248" y="58355"/>
                      <a:pt x="113873" y="57969"/>
                      <a:pt x="114472" y="57542"/>
                    </a:cubicBezTo>
                    <a:lnTo>
                      <a:pt x="116239" y="56232"/>
                    </a:lnTo>
                    <a:cubicBezTo>
                      <a:pt x="116845" y="55805"/>
                      <a:pt x="117397" y="55326"/>
                      <a:pt x="117961" y="54845"/>
                    </a:cubicBezTo>
                    <a:cubicBezTo>
                      <a:pt x="118516" y="54366"/>
                      <a:pt x="119110" y="53916"/>
                      <a:pt x="119633" y="53398"/>
                    </a:cubicBezTo>
                    <a:cubicBezTo>
                      <a:pt x="121831" y="51426"/>
                      <a:pt x="123845" y="49236"/>
                      <a:pt x="125697" y="46896"/>
                    </a:cubicBezTo>
                    <a:cubicBezTo>
                      <a:pt x="126623" y="45723"/>
                      <a:pt x="127354" y="44416"/>
                      <a:pt x="128131" y="43142"/>
                    </a:cubicBezTo>
                    <a:cubicBezTo>
                      <a:pt x="128493" y="42490"/>
                      <a:pt x="128874" y="41842"/>
                      <a:pt x="129209" y="41165"/>
                    </a:cubicBezTo>
                    <a:cubicBezTo>
                      <a:pt x="129231" y="41122"/>
                      <a:pt x="129255" y="41073"/>
                      <a:pt x="129274" y="41031"/>
                    </a:cubicBezTo>
                    <a:cubicBezTo>
                      <a:pt x="133479" y="39766"/>
                      <a:pt x="147884" y="34788"/>
                      <a:pt x="162061" y="22366"/>
                    </a:cubicBezTo>
                    <a:lnTo>
                      <a:pt x="163193" y="23064"/>
                    </a:lnTo>
                    <a:cubicBezTo>
                      <a:pt x="164415" y="23832"/>
                      <a:pt x="165668" y="24545"/>
                      <a:pt x="166856" y="25356"/>
                    </a:cubicBezTo>
                    <a:cubicBezTo>
                      <a:pt x="167158" y="25562"/>
                      <a:pt x="167508" y="25676"/>
                      <a:pt x="167843" y="25818"/>
                    </a:cubicBezTo>
                    <a:lnTo>
                      <a:pt x="168857" y="26236"/>
                    </a:lnTo>
                    <a:lnTo>
                      <a:pt x="170887" y="27067"/>
                    </a:lnTo>
                    <a:cubicBezTo>
                      <a:pt x="171466" y="27292"/>
                      <a:pt x="172048" y="27524"/>
                      <a:pt x="172632" y="27748"/>
                    </a:cubicBezTo>
                    <a:cubicBezTo>
                      <a:pt x="173416" y="28049"/>
                      <a:pt x="174201" y="28342"/>
                      <a:pt x="174997" y="28625"/>
                    </a:cubicBezTo>
                    <a:cubicBezTo>
                      <a:pt x="174384" y="28039"/>
                      <a:pt x="173756" y="27467"/>
                      <a:pt x="173126" y="26900"/>
                    </a:cubicBezTo>
                    <a:cubicBezTo>
                      <a:pt x="172669" y="26485"/>
                      <a:pt x="172209" y="26068"/>
                      <a:pt x="171747" y="25662"/>
                    </a:cubicBezTo>
                    <a:lnTo>
                      <a:pt x="170091" y="24225"/>
                    </a:lnTo>
                    <a:lnTo>
                      <a:pt x="169263" y="23512"/>
                    </a:lnTo>
                    <a:cubicBezTo>
                      <a:pt x="168986" y="23274"/>
                      <a:pt x="168720" y="23018"/>
                      <a:pt x="168407" y="22842"/>
                    </a:cubicBezTo>
                    <a:cubicBezTo>
                      <a:pt x="167146" y="22141"/>
                      <a:pt x="165942" y="21346"/>
                      <a:pt x="164705" y="20606"/>
                    </a:cubicBezTo>
                    <a:lnTo>
                      <a:pt x="163379" y="19788"/>
                    </a:lnTo>
                    <a:cubicBezTo>
                      <a:pt x="164031" y="16559"/>
                      <a:pt x="165280" y="9149"/>
                      <a:pt x="165230" y="0"/>
                    </a:cubicBezTo>
                    <a:lnTo>
                      <a:pt x="115286" y="0"/>
                    </a:lnTo>
                    <a:cubicBezTo>
                      <a:pt x="112441" y="4716"/>
                      <a:pt x="109372" y="9469"/>
                      <a:pt x="106350" y="13525"/>
                    </a:cubicBezTo>
                    <a:lnTo>
                      <a:pt x="126729" y="39666"/>
                    </a:lnTo>
                    <a:cubicBezTo>
                      <a:pt x="126699" y="39732"/>
                      <a:pt x="126672" y="39793"/>
                      <a:pt x="126638" y="39854"/>
                    </a:cubicBezTo>
                    <a:cubicBezTo>
                      <a:pt x="126333" y="40470"/>
                      <a:pt x="125974" y="41080"/>
                      <a:pt x="125633" y="41689"/>
                    </a:cubicBezTo>
                    <a:cubicBezTo>
                      <a:pt x="124928" y="42896"/>
                      <a:pt x="124109" y="44041"/>
                      <a:pt x="123335" y="45214"/>
                    </a:cubicBezTo>
                    <a:cubicBezTo>
                      <a:pt x="121800" y="47575"/>
                      <a:pt x="120112" y="49867"/>
                      <a:pt x="118198" y="51969"/>
                    </a:cubicBezTo>
                    <a:cubicBezTo>
                      <a:pt x="116270" y="54057"/>
                      <a:pt x="114256" y="56107"/>
                      <a:pt x="112008" y="57897"/>
                    </a:cubicBezTo>
                    <a:cubicBezTo>
                      <a:pt x="110926" y="58845"/>
                      <a:pt x="109738" y="59656"/>
                      <a:pt x="108583" y="60528"/>
                    </a:cubicBezTo>
                    <a:cubicBezTo>
                      <a:pt x="108583" y="60528"/>
                      <a:pt x="103415" y="63062"/>
                      <a:pt x="87325" y="63236"/>
                    </a:cubicBezTo>
                    <a:cubicBezTo>
                      <a:pt x="71241" y="63062"/>
                      <a:pt x="66354" y="60369"/>
                      <a:pt x="66354" y="60369"/>
                    </a:cubicBezTo>
                    <a:cubicBezTo>
                      <a:pt x="65264" y="59553"/>
                      <a:pt x="64151" y="58781"/>
                      <a:pt x="63127" y="57886"/>
                    </a:cubicBezTo>
                    <a:cubicBezTo>
                      <a:pt x="60873" y="56095"/>
                      <a:pt x="58841" y="54046"/>
                      <a:pt x="56906" y="51954"/>
                    </a:cubicBezTo>
                    <a:cubicBezTo>
                      <a:pt x="54975" y="49852"/>
                      <a:pt x="53274" y="47555"/>
                      <a:pt x="51723" y="45202"/>
                    </a:cubicBezTo>
                    <a:cubicBezTo>
                      <a:pt x="50938" y="44024"/>
                      <a:pt x="50112" y="42886"/>
                      <a:pt x="49396" y="41677"/>
                    </a:cubicBezTo>
                    <a:cubicBezTo>
                      <a:pt x="49049" y="41065"/>
                      <a:pt x="48686" y="40459"/>
                      <a:pt x="48375" y="39839"/>
                    </a:cubicBezTo>
                    <a:cubicBezTo>
                      <a:pt x="48341" y="39782"/>
                      <a:pt x="48311" y="39716"/>
                      <a:pt x="48280" y="39656"/>
                    </a:cubicBezTo>
                    <a:lnTo>
                      <a:pt x="68646" y="13525"/>
                    </a:lnTo>
                    <a:cubicBezTo>
                      <a:pt x="65626" y="9469"/>
                      <a:pt x="62555" y="4716"/>
                      <a:pt x="59710"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7"/>
              <p:cNvSpPr/>
              <p:nvPr/>
            </p:nvSpPr>
            <p:spPr>
              <a:xfrm>
                <a:off x="0" y="7163653"/>
                <a:ext cx="804580" cy="1411304"/>
              </a:xfrm>
              <a:custGeom>
                <a:rect b="b" l="l" r="r" t="t"/>
                <a:pathLst>
                  <a:path extrusionOk="0" h="52256" w="29791">
                    <a:moveTo>
                      <a:pt x="0" y="0"/>
                    </a:moveTo>
                    <a:lnTo>
                      <a:pt x="0" y="13903"/>
                    </a:lnTo>
                    <a:cubicBezTo>
                      <a:pt x="11001" y="42475"/>
                      <a:pt x="29456" y="52085"/>
                      <a:pt x="29791" y="52255"/>
                    </a:cubicBezTo>
                    <a:lnTo>
                      <a:pt x="29791" y="52255"/>
                    </a:lnTo>
                    <a:cubicBezTo>
                      <a:pt x="6495" y="33405"/>
                      <a:pt x="1386" y="4835"/>
                      <a:pt x="674"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7"/>
              <p:cNvSpPr/>
              <p:nvPr/>
            </p:nvSpPr>
            <p:spPr>
              <a:xfrm>
                <a:off x="4471307" y="7163653"/>
                <a:ext cx="1613023" cy="1828462"/>
              </a:xfrm>
              <a:custGeom>
                <a:rect b="b" l="l" r="r" t="t"/>
                <a:pathLst>
                  <a:path extrusionOk="0" h="67702" w="59725">
                    <a:moveTo>
                      <a:pt x="52229" y="0"/>
                    </a:moveTo>
                    <a:cubicBezTo>
                      <a:pt x="39854" y="51743"/>
                      <a:pt x="1" y="67702"/>
                      <a:pt x="1" y="67702"/>
                    </a:cubicBezTo>
                    <a:cubicBezTo>
                      <a:pt x="51121" y="47721"/>
                      <a:pt x="59725" y="0"/>
                      <a:pt x="59725"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 name="Google Shape;434;p17"/>
            <p:cNvGrpSpPr/>
            <p:nvPr/>
          </p:nvGrpSpPr>
          <p:grpSpPr>
            <a:xfrm>
              <a:off x="3732650" y="4205935"/>
              <a:ext cx="5394100" cy="937619"/>
              <a:chOff x="3750115" y="4205935"/>
              <a:chExt cx="5394100" cy="937619"/>
            </a:xfrm>
          </p:grpSpPr>
          <p:sp>
            <p:nvSpPr>
              <p:cNvPr id="435" name="Google Shape;435;p17"/>
              <p:cNvSpPr/>
              <p:nvPr/>
            </p:nvSpPr>
            <p:spPr>
              <a:xfrm flipH="1">
                <a:off x="3750115" y="4205935"/>
                <a:ext cx="5394100" cy="937619"/>
              </a:xfrm>
              <a:custGeom>
                <a:rect b="b" l="l" r="r" t="t"/>
                <a:pathLst>
                  <a:path extrusionOk="0" h="34717" w="199726">
                    <a:moveTo>
                      <a:pt x="66991" y="1"/>
                    </a:moveTo>
                    <a:cubicBezTo>
                      <a:pt x="48314" y="1"/>
                      <a:pt x="24765" y="1621"/>
                      <a:pt x="0" y="7369"/>
                    </a:cubicBezTo>
                    <a:lnTo>
                      <a:pt x="0" y="34717"/>
                    </a:lnTo>
                    <a:lnTo>
                      <a:pt x="199726" y="34717"/>
                    </a:lnTo>
                    <a:cubicBezTo>
                      <a:pt x="184130" y="26162"/>
                      <a:pt x="168689" y="19763"/>
                      <a:pt x="155015" y="15029"/>
                    </a:cubicBezTo>
                    <a:cubicBezTo>
                      <a:pt x="147516" y="12430"/>
                      <a:pt x="140552" y="10336"/>
                      <a:pt x="134382" y="8660"/>
                    </a:cubicBezTo>
                    <a:cubicBezTo>
                      <a:pt x="134129" y="8591"/>
                      <a:pt x="133875" y="8523"/>
                      <a:pt x="133623" y="8454"/>
                    </a:cubicBezTo>
                    <a:cubicBezTo>
                      <a:pt x="128257" y="7007"/>
                      <a:pt x="123511" y="5888"/>
                      <a:pt x="119577" y="5034"/>
                    </a:cubicBezTo>
                    <a:cubicBezTo>
                      <a:pt x="117957" y="4684"/>
                      <a:pt x="116476" y="4379"/>
                      <a:pt x="115142" y="4112"/>
                    </a:cubicBezTo>
                    <a:cubicBezTo>
                      <a:pt x="110023" y="3100"/>
                      <a:pt x="107109" y="2704"/>
                      <a:pt x="107109" y="2704"/>
                    </a:cubicBezTo>
                    <a:cubicBezTo>
                      <a:pt x="107109" y="2704"/>
                      <a:pt x="106126" y="2536"/>
                      <a:pt x="104279" y="2287"/>
                    </a:cubicBezTo>
                    <a:cubicBezTo>
                      <a:pt x="98679" y="1529"/>
                      <a:pt x="85133" y="1"/>
                      <a:pt x="66991"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7"/>
              <p:cNvSpPr/>
              <p:nvPr/>
            </p:nvSpPr>
            <p:spPr>
              <a:xfrm flipH="1">
                <a:off x="6416214" y="4420591"/>
                <a:ext cx="1446738" cy="296650"/>
              </a:xfrm>
              <a:custGeom>
                <a:rect b="b" l="l" r="r" t="t"/>
                <a:pathLst>
                  <a:path extrusionOk="0" h="10984" w="53568">
                    <a:moveTo>
                      <a:pt x="19740" y="761"/>
                    </a:moveTo>
                    <a:cubicBezTo>
                      <a:pt x="22081" y="761"/>
                      <a:pt x="24528" y="827"/>
                      <a:pt x="27027" y="963"/>
                    </a:cubicBezTo>
                    <a:cubicBezTo>
                      <a:pt x="42253" y="1784"/>
                      <a:pt x="52737" y="4743"/>
                      <a:pt x="52622" y="6886"/>
                    </a:cubicBezTo>
                    <a:cubicBezTo>
                      <a:pt x="52576" y="7715"/>
                      <a:pt x="50573" y="8861"/>
                      <a:pt x="45085" y="9586"/>
                    </a:cubicBezTo>
                    <a:cubicBezTo>
                      <a:pt x="41887" y="10008"/>
                      <a:pt x="38027" y="10223"/>
                      <a:pt x="33826" y="10223"/>
                    </a:cubicBezTo>
                    <a:cubicBezTo>
                      <a:pt x="31485" y="10223"/>
                      <a:pt x="29037" y="10156"/>
                      <a:pt x="26539" y="10021"/>
                    </a:cubicBezTo>
                    <a:cubicBezTo>
                      <a:pt x="11313" y="9200"/>
                      <a:pt x="830" y="6241"/>
                      <a:pt x="947" y="4098"/>
                    </a:cubicBezTo>
                    <a:cubicBezTo>
                      <a:pt x="991" y="3268"/>
                      <a:pt x="2993" y="2122"/>
                      <a:pt x="8481" y="1398"/>
                    </a:cubicBezTo>
                    <a:cubicBezTo>
                      <a:pt x="11679" y="976"/>
                      <a:pt x="15538" y="761"/>
                      <a:pt x="19740" y="761"/>
                    </a:cubicBezTo>
                    <a:close/>
                    <a:moveTo>
                      <a:pt x="19735" y="0"/>
                    </a:moveTo>
                    <a:cubicBezTo>
                      <a:pt x="15502" y="0"/>
                      <a:pt x="11609" y="217"/>
                      <a:pt x="8381" y="643"/>
                    </a:cubicBezTo>
                    <a:cubicBezTo>
                      <a:pt x="3027" y="1351"/>
                      <a:pt x="268" y="2498"/>
                      <a:pt x="185" y="4057"/>
                    </a:cubicBezTo>
                    <a:cubicBezTo>
                      <a:pt x="0" y="7494"/>
                      <a:pt x="13603" y="10087"/>
                      <a:pt x="26499" y="10783"/>
                    </a:cubicBezTo>
                    <a:cubicBezTo>
                      <a:pt x="29009" y="10916"/>
                      <a:pt x="31469" y="10984"/>
                      <a:pt x="33823" y="10984"/>
                    </a:cubicBezTo>
                    <a:cubicBezTo>
                      <a:pt x="38060" y="10984"/>
                      <a:pt x="41955" y="10767"/>
                      <a:pt x="45185" y="10341"/>
                    </a:cubicBezTo>
                    <a:cubicBezTo>
                      <a:pt x="50539" y="9635"/>
                      <a:pt x="53299" y="8486"/>
                      <a:pt x="53382" y="6926"/>
                    </a:cubicBezTo>
                    <a:cubicBezTo>
                      <a:pt x="53568" y="3492"/>
                      <a:pt x="39963" y="899"/>
                      <a:pt x="27069" y="203"/>
                    </a:cubicBezTo>
                    <a:cubicBezTo>
                      <a:pt x="24556" y="67"/>
                      <a:pt x="22093" y="0"/>
                      <a:pt x="19735" y="0"/>
                    </a:cubicBezTo>
                    <a:close/>
                  </a:path>
                </a:pathLst>
              </a:custGeom>
              <a:solidFill>
                <a:srgbClr val="350309">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7"/>
              <p:cNvSpPr/>
              <p:nvPr/>
            </p:nvSpPr>
            <p:spPr>
              <a:xfrm flipH="1">
                <a:off x="4384440" y="4520869"/>
                <a:ext cx="4759775" cy="622685"/>
              </a:xfrm>
              <a:custGeom>
                <a:rect b="b" l="l" r="r" t="t"/>
                <a:pathLst>
                  <a:path extrusionOk="0" h="23056" w="176239">
                    <a:moveTo>
                      <a:pt x="55363" y="1"/>
                    </a:moveTo>
                    <a:cubicBezTo>
                      <a:pt x="31172" y="1"/>
                      <a:pt x="10414" y="2396"/>
                      <a:pt x="0" y="4102"/>
                    </a:cubicBezTo>
                    <a:lnTo>
                      <a:pt x="0" y="4876"/>
                    </a:lnTo>
                    <a:cubicBezTo>
                      <a:pt x="10357" y="3170"/>
                      <a:pt x="31200" y="764"/>
                      <a:pt x="55488" y="764"/>
                    </a:cubicBezTo>
                    <a:cubicBezTo>
                      <a:pt x="55855" y="764"/>
                      <a:pt x="56222" y="765"/>
                      <a:pt x="56591" y="766"/>
                    </a:cubicBezTo>
                    <a:cubicBezTo>
                      <a:pt x="77139" y="835"/>
                      <a:pt x="97098" y="2565"/>
                      <a:pt x="115912" y="5908"/>
                    </a:cubicBezTo>
                    <a:cubicBezTo>
                      <a:pt x="136907" y="9641"/>
                      <a:pt x="156520" y="15401"/>
                      <a:pt x="174322" y="23056"/>
                    </a:cubicBezTo>
                    <a:lnTo>
                      <a:pt x="176238" y="23056"/>
                    </a:lnTo>
                    <a:cubicBezTo>
                      <a:pt x="157952" y="15024"/>
                      <a:pt x="137726" y="9009"/>
                      <a:pt x="116034" y="5155"/>
                    </a:cubicBezTo>
                    <a:cubicBezTo>
                      <a:pt x="97175" y="1807"/>
                      <a:pt x="77170" y="73"/>
                      <a:pt x="56575" y="4"/>
                    </a:cubicBezTo>
                    <a:cubicBezTo>
                      <a:pt x="56171" y="1"/>
                      <a:pt x="55768" y="1"/>
                      <a:pt x="55363" y="1"/>
                    </a:cubicBezTo>
                    <a:close/>
                  </a:path>
                </a:pathLst>
              </a:custGeom>
              <a:solidFill>
                <a:srgbClr val="350309">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 name="Google Shape;438;p17"/>
            <p:cNvSpPr/>
            <p:nvPr/>
          </p:nvSpPr>
          <p:spPr>
            <a:xfrm flipH="1">
              <a:off x="4320" y="2644358"/>
              <a:ext cx="184676" cy="2499168"/>
            </a:xfrm>
            <a:custGeom>
              <a:rect b="b" l="l" r="r" t="t"/>
              <a:pathLst>
                <a:path extrusionOk="0" h="68232" w="5042">
                  <a:moveTo>
                    <a:pt x="5042" y="0"/>
                  </a:moveTo>
                  <a:cubicBezTo>
                    <a:pt x="5042" y="0"/>
                    <a:pt x="4447" y="8151"/>
                    <a:pt x="2226" y="12823"/>
                  </a:cubicBezTo>
                  <a:cubicBezTo>
                    <a:pt x="0" y="17493"/>
                    <a:pt x="2000" y="23865"/>
                    <a:pt x="4002" y="26162"/>
                  </a:cubicBezTo>
                  <a:lnTo>
                    <a:pt x="4002" y="68232"/>
                  </a:lnTo>
                  <a:lnTo>
                    <a:pt x="5042" y="68232"/>
                  </a:lnTo>
                  <a:lnTo>
                    <a:pt x="5042" y="0"/>
                  </a:ln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7"/>
            <p:cNvSpPr/>
            <p:nvPr/>
          </p:nvSpPr>
          <p:spPr>
            <a:xfrm flipH="1">
              <a:off x="123799" y="4675027"/>
              <a:ext cx="494801" cy="328768"/>
            </a:xfrm>
            <a:custGeom>
              <a:rect b="b" l="l" r="r" t="t"/>
              <a:pathLst>
                <a:path extrusionOk="0" h="8976" w="13509">
                  <a:moveTo>
                    <a:pt x="13509" y="1"/>
                  </a:moveTo>
                  <a:lnTo>
                    <a:pt x="13509" y="1"/>
                  </a:lnTo>
                  <a:cubicBezTo>
                    <a:pt x="7171" y="6448"/>
                    <a:pt x="0" y="6838"/>
                    <a:pt x="0" y="6838"/>
                  </a:cubicBezTo>
                  <a:cubicBezTo>
                    <a:pt x="1733" y="8430"/>
                    <a:pt x="3433" y="8976"/>
                    <a:pt x="4948" y="8976"/>
                  </a:cubicBezTo>
                  <a:cubicBezTo>
                    <a:pt x="8246" y="8976"/>
                    <a:pt x="10673" y="6392"/>
                    <a:pt x="10673" y="6392"/>
                  </a:cubicBezTo>
                  <a:lnTo>
                    <a:pt x="10673" y="7950"/>
                  </a:lnTo>
                  <a:cubicBezTo>
                    <a:pt x="13508" y="4781"/>
                    <a:pt x="13509" y="1"/>
                    <a:pt x="1350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7"/>
            <p:cNvSpPr/>
            <p:nvPr/>
          </p:nvSpPr>
          <p:spPr>
            <a:xfrm flipH="1">
              <a:off x="123800" y="4550420"/>
              <a:ext cx="1062930" cy="527766"/>
            </a:xfrm>
            <a:custGeom>
              <a:rect b="b" l="l" r="r" t="t"/>
              <a:pathLst>
                <a:path extrusionOk="0" h="14409" w="29020">
                  <a:moveTo>
                    <a:pt x="19630" y="0"/>
                  </a:moveTo>
                  <a:cubicBezTo>
                    <a:pt x="8306" y="0"/>
                    <a:pt x="2262" y="5996"/>
                    <a:pt x="2262" y="5996"/>
                  </a:cubicBezTo>
                  <a:cubicBezTo>
                    <a:pt x="2633" y="6182"/>
                    <a:pt x="4078" y="7071"/>
                    <a:pt x="2633" y="8516"/>
                  </a:cubicBezTo>
                  <a:cubicBezTo>
                    <a:pt x="1187" y="9962"/>
                    <a:pt x="1" y="12378"/>
                    <a:pt x="1" y="12378"/>
                  </a:cubicBezTo>
                  <a:cubicBezTo>
                    <a:pt x="2019" y="11139"/>
                    <a:pt x="3409" y="10566"/>
                    <a:pt x="4227" y="10566"/>
                  </a:cubicBezTo>
                  <a:cubicBezTo>
                    <a:pt x="4896" y="10566"/>
                    <a:pt x="5182" y="10950"/>
                    <a:pt x="5116" y="11667"/>
                  </a:cubicBezTo>
                  <a:cubicBezTo>
                    <a:pt x="4967" y="13259"/>
                    <a:pt x="5450" y="14409"/>
                    <a:pt x="5450" y="14409"/>
                  </a:cubicBezTo>
                  <a:cubicBezTo>
                    <a:pt x="16789" y="2402"/>
                    <a:pt x="29020" y="1290"/>
                    <a:pt x="29020" y="1290"/>
                  </a:cubicBezTo>
                  <a:cubicBezTo>
                    <a:pt x="25572" y="369"/>
                    <a:pt x="22439" y="0"/>
                    <a:pt x="19630"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7"/>
            <p:cNvSpPr/>
            <p:nvPr/>
          </p:nvSpPr>
          <p:spPr>
            <a:xfrm flipH="1">
              <a:off x="123799" y="3660993"/>
              <a:ext cx="413415" cy="853897"/>
            </a:xfrm>
            <a:custGeom>
              <a:rect b="b" l="l" r="r" t="t"/>
              <a:pathLst>
                <a:path extrusionOk="0" h="23313" w="11287">
                  <a:moveTo>
                    <a:pt x="1" y="0"/>
                  </a:moveTo>
                  <a:lnTo>
                    <a:pt x="1" y="0"/>
                  </a:lnTo>
                  <a:cubicBezTo>
                    <a:pt x="1" y="1"/>
                    <a:pt x="1391" y="2447"/>
                    <a:pt x="2225" y="13620"/>
                  </a:cubicBezTo>
                  <a:cubicBezTo>
                    <a:pt x="2878" y="22361"/>
                    <a:pt x="8054" y="23312"/>
                    <a:pt x="10277" y="23312"/>
                  </a:cubicBezTo>
                  <a:cubicBezTo>
                    <a:pt x="10896" y="23312"/>
                    <a:pt x="11287" y="23239"/>
                    <a:pt x="11287" y="23239"/>
                  </a:cubicBezTo>
                  <a:lnTo>
                    <a:pt x="11287" y="23237"/>
                  </a:lnTo>
                  <a:cubicBezTo>
                    <a:pt x="9323" y="21014"/>
                    <a:pt x="9248" y="19718"/>
                    <a:pt x="8321" y="10341"/>
                  </a:cubicBezTo>
                  <a:cubicBezTo>
                    <a:pt x="7395" y="964"/>
                    <a:pt x="1" y="0"/>
                    <a:pt x="1"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7"/>
            <p:cNvSpPr/>
            <p:nvPr/>
          </p:nvSpPr>
          <p:spPr>
            <a:xfrm flipH="1">
              <a:off x="36260" y="2314966"/>
              <a:ext cx="619005" cy="1358258"/>
            </a:xfrm>
            <a:custGeom>
              <a:rect b="b" l="l" r="r" t="t"/>
              <a:pathLst>
                <a:path extrusionOk="0" h="37083" w="16900">
                  <a:moveTo>
                    <a:pt x="7549" y="1"/>
                  </a:moveTo>
                  <a:cubicBezTo>
                    <a:pt x="2148" y="1"/>
                    <a:pt x="213" y="8630"/>
                    <a:pt x="1" y="11179"/>
                  </a:cubicBezTo>
                  <a:cubicBezTo>
                    <a:pt x="1" y="11179"/>
                    <a:pt x="1794" y="8776"/>
                    <a:pt x="4510" y="8776"/>
                  </a:cubicBezTo>
                  <a:cubicBezTo>
                    <a:pt x="5275" y="8776"/>
                    <a:pt x="6113" y="8966"/>
                    <a:pt x="7006" y="9455"/>
                  </a:cubicBezTo>
                  <a:cubicBezTo>
                    <a:pt x="11063" y="11678"/>
                    <a:pt x="8192" y="21684"/>
                    <a:pt x="7349" y="27189"/>
                  </a:cubicBezTo>
                  <a:cubicBezTo>
                    <a:pt x="6505" y="32692"/>
                    <a:pt x="10007" y="35749"/>
                    <a:pt x="14510" y="37083"/>
                  </a:cubicBezTo>
                  <a:cubicBezTo>
                    <a:pt x="14510" y="37083"/>
                    <a:pt x="9423" y="30523"/>
                    <a:pt x="13342" y="20683"/>
                  </a:cubicBezTo>
                  <a:cubicBezTo>
                    <a:pt x="16900" y="11289"/>
                    <a:pt x="14342" y="949"/>
                    <a:pt x="8339" y="61"/>
                  </a:cubicBezTo>
                  <a:cubicBezTo>
                    <a:pt x="8068" y="20"/>
                    <a:pt x="7805" y="1"/>
                    <a:pt x="754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7"/>
            <p:cNvSpPr/>
            <p:nvPr/>
          </p:nvSpPr>
          <p:spPr>
            <a:xfrm flipH="1">
              <a:off x="731927" y="2660584"/>
              <a:ext cx="426271" cy="563880"/>
            </a:xfrm>
            <a:custGeom>
              <a:rect b="b" l="l" r="r" t="t"/>
              <a:pathLst>
                <a:path extrusionOk="0" h="15395" w="11638">
                  <a:moveTo>
                    <a:pt x="7858" y="1"/>
                  </a:moveTo>
                  <a:lnTo>
                    <a:pt x="7858" y="1"/>
                  </a:lnTo>
                  <a:cubicBezTo>
                    <a:pt x="10822" y="13194"/>
                    <a:pt x="0" y="14602"/>
                    <a:pt x="0" y="14602"/>
                  </a:cubicBezTo>
                  <a:cubicBezTo>
                    <a:pt x="905" y="14952"/>
                    <a:pt x="2581" y="15395"/>
                    <a:pt x="4342" y="15395"/>
                  </a:cubicBezTo>
                  <a:cubicBezTo>
                    <a:pt x="7054" y="15395"/>
                    <a:pt x="9971" y="14347"/>
                    <a:pt x="10600" y="10303"/>
                  </a:cubicBezTo>
                  <a:cubicBezTo>
                    <a:pt x="11638" y="3632"/>
                    <a:pt x="7858" y="1"/>
                    <a:pt x="7858"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7"/>
            <p:cNvSpPr/>
            <p:nvPr/>
          </p:nvSpPr>
          <p:spPr>
            <a:xfrm flipH="1">
              <a:off x="921952" y="3545616"/>
              <a:ext cx="1071061" cy="693688"/>
            </a:xfrm>
            <a:custGeom>
              <a:rect b="b" l="l" r="r" t="t"/>
              <a:pathLst>
                <a:path extrusionOk="0" h="18939" w="29242">
                  <a:moveTo>
                    <a:pt x="10415" y="0"/>
                  </a:moveTo>
                  <a:cubicBezTo>
                    <a:pt x="11378" y="1038"/>
                    <a:pt x="11303" y="2446"/>
                    <a:pt x="11303" y="2446"/>
                  </a:cubicBezTo>
                  <a:cubicBezTo>
                    <a:pt x="9684" y="2106"/>
                    <a:pt x="8115" y="1982"/>
                    <a:pt x="6689" y="1982"/>
                  </a:cubicBezTo>
                  <a:cubicBezTo>
                    <a:pt x="2826" y="1982"/>
                    <a:pt x="1" y="2891"/>
                    <a:pt x="1" y="2891"/>
                  </a:cubicBezTo>
                  <a:cubicBezTo>
                    <a:pt x="3595" y="3855"/>
                    <a:pt x="5115" y="6042"/>
                    <a:pt x="5115" y="6042"/>
                  </a:cubicBezTo>
                  <a:cubicBezTo>
                    <a:pt x="1778" y="6820"/>
                    <a:pt x="1" y="10045"/>
                    <a:pt x="1" y="10045"/>
                  </a:cubicBezTo>
                  <a:cubicBezTo>
                    <a:pt x="1952" y="9843"/>
                    <a:pt x="3790" y="9751"/>
                    <a:pt x="5520" y="9751"/>
                  </a:cubicBezTo>
                  <a:cubicBezTo>
                    <a:pt x="22810" y="9751"/>
                    <a:pt x="29242" y="18939"/>
                    <a:pt x="29242" y="18939"/>
                  </a:cubicBezTo>
                  <a:cubicBezTo>
                    <a:pt x="27388" y="595"/>
                    <a:pt x="10416" y="0"/>
                    <a:pt x="10415"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7"/>
            <p:cNvSpPr/>
            <p:nvPr/>
          </p:nvSpPr>
          <p:spPr>
            <a:xfrm flipH="1">
              <a:off x="712955" y="2276434"/>
              <a:ext cx="1255627" cy="2321231"/>
            </a:xfrm>
            <a:custGeom>
              <a:rect b="b" l="l" r="r" t="t"/>
              <a:pathLst>
                <a:path extrusionOk="0" h="63374" w="34281">
                  <a:moveTo>
                    <a:pt x="15566" y="0"/>
                  </a:moveTo>
                  <a:cubicBezTo>
                    <a:pt x="15565" y="1"/>
                    <a:pt x="11258" y="1162"/>
                    <a:pt x="10777" y="7328"/>
                  </a:cubicBezTo>
                  <a:cubicBezTo>
                    <a:pt x="9277" y="8683"/>
                    <a:pt x="8561" y="10044"/>
                    <a:pt x="8561" y="10044"/>
                  </a:cubicBezTo>
                  <a:cubicBezTo>
                    <a:pt x="6894" y="8413"/>
                    <a:pt x="6337" y="5559"/>
                    <a:pt x="6337" y="5559"/>
                  </a:cubicBezTo>
                  <a:cubicBezTo>
                    <a:pt x="2557" y="11230"/>
                    <a:pt x="5782" y="18186"/>
                    <a:pt x="5782" y="18186"/>
                  </a:cubicBezTo>
                  <a:cubicBezTo>
                    <a:pt x="2669" y="18137"/>
                    <a:pt x="1112" y="16899"/>
                    <a:pt x="1111" y="16899"/>
                  </a:cubicBezTo>
                  <a:lnTo>
                    <a:pt x="1111" y="16899"/>
                  </a:lnTo>
                  <a:cubicBezTo>
                    <a:pt x="1" y="24683"/>
                    <a:pt x="7227" y="29463"/>
                    <a:pt x="13008" y="31242"/>
                  </a:cubicBezTo>
                  <a:cubicBezTo>
                    <a:pt x="18789" y="33021"/>
                    <a:pt x="30242" y="35244"/>
                    <a:pt x="31798" y="45918"/>
                  </a:cubicBezTo>
                  <a:cubicBezTo>
                    <a:pt x="33355" y="56591"/>
                    <a:pt x="23347" y="63374"/>
                    <a:pt x="23347" y="63374"/>
                  </a:cubicBezTo>
                  <a:cubicBezTo>
                    <a:pt x="25980" y="61779"/>
                    <a:pt x="34281" y="57999"/>
                    <a:pt x="34281" y="46511"/>
                  </a:cubicBezTo>
                  <a:cubicBezTo>
                    <a:pt x="34281" y="35022"/>
                    <a:pt x="16399" y="25906"/>
                    <a:pt x="13064" y="22792"/>
                  </a:cubicBezTo>
                  <a:cubicBezTo>
                    <a:pt x="9729" y="19679"/>
                    <a:pt x="8561" y="12564"/>
                    <a:pt x="13453" y="9840"/>
                  </a:cubicBezTo>
                  <a:cubicBezTo>
                    <a:pt x="15005" y="8977"/>
                    <a:pt x="16427" y="8610"/>
                    <a:pt x="17700" y="8610"/>
                  </a:cubicBezTo>
                  <a:cubicBezTo>
                    <a:pt x="20441" y="8610"/>
                    <a:pt x="22487" y="10309"/>
                    <a:pt x="23627" y="12396"/>
                  </a:cubicBezTo>
                  <a:cubicBezTo>
                    <a:pt x="25294" y="15455"/>
                    <a:pt x="23737" y="19012"/>
                    <a:pt x="20847" y="19289"/>
                  </a:cubicBezTo>
                  <a:cubicBezTo>
                    <a:pt x="20706" y="19303"/>
                    <a:pt x="20571" y="19309"/>
                    <a:pt x="20442" y="19309"/>
                  </a:cubicBezTo>
                  <a:cubicBezTo>
                    <a:pt x="17924" y="19309"/>
                    <a:pt x="17623" y="16844"/>
                    <a:pt x="17622" y="16843"/>
                  </a:cubicBezTo>
                  <a:lnTo>
                    <a:pt x="17622" y="16843"/>
                  </a:lnTo>
                  <a:cubicBezTo>
                    <a:pt x="15843" y="17734"/>
                    <a:pt x="15232" y="22570"/>
                    <a:pt x="19234" y="23293"/>
                  </a:cubicBezTo>
                  <a:cubicBezTo>
                    <a:pt x="19590" y="23357"/>
                    <a:pt x="19939" y="23387"/>
                    <a:pt x="20278" y="23387"/>
                  </a:cubicBezTo>
                  <a:cubicBezTo>
                    <a:pt x="23753" y="23387"/>
                    <a:pt x="26298" y="20248"/>
                    <a:pt x="26906" y="18678"/>
                  </a:cubicBezTo>
                  <a:cubicBezTo>
                    <a:pt x="27573" y="16955"/>
                    <a:pt x="29093" y="7301"/>
                    <a:pt x="20717" y="5077"/>
                  </a:cubicBezTo>
                  <a:cubicBezTo>
                    <a:pt x="19597" y="4780"/>
                    <a:pt x="18559" y="4651"/>
                    <a:pt x="17602" y="4651"/>
                  </a:cubicBezTo>
                  <a:cubicBezTo>
                    <a:pt x="16575" y="4651"/>
                    <a:pt x="15640" y="4799"/>
                    <a:pt x="14794" y="5047"/>
                  </a:cubicBezTo>
                  <a:cubicBezTo>
                    <a:pt x="14701" y="3921"/>
                    <a:pt x="14694" y="1859"/>
                    <a:pt x="15566"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6" name="Google Shape;446;p17"/>
          <p:cNvSpPr txBox="1"/>
          <p:nvPr>
            <p:ph idx="1" type="subTitle"/>
          </p:nvPr>
        </p:nvSpPr>
        <p:spPr>
          <a:xfrm>
            <a:off x="853112" y="2161175"/>
            <a:ext cx="2055000" cy="114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47" name="Google Shape;447;p17"/>
          <p:cNvSpPr txBox="1"/>
          <p:nvPr>
            <p:ph type="title"/>
          </p:nvPr>
        </p:nvSpPr>
        <p:spPr>
          <a:xfrm>
            <a:off x="720000" y="331645"/>
            <a:ext cx="77040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gradFill>
          <a:gsLst>
            <a:gs pos="0">
              <a:schemeClr val="dk2"/>
            </a:gs>
            <a:gs pos="100000">
              <a:schemeClr val="dk1"/>
            </a:gs>
          </a:gsLst>
          <a:lin ang="13500032" scaled="0"/>
        </a:gradFill>
      </p:bgPr>
    </p:bg>
    <p:spTree>
      <p:nvGrpSpPr>
        <p:cNvPr id="448" name="Shape 448"/>
        <p:cNvGrpSpPr/>
        <p:nvPr/>
      </p:nvGrpSpPr>
      <p:grpSpPr>
        <a:xfrm>
          <a:off x="0" y="0"/>
          <a:ext cx="0" cy="0"/>
          <a:chOff x="0" y="0"/>
          <a:chExt cx="0" cy="0"/>
        </a:xfrm>
      </p:grpSpPr>
      <p:sp>
        <p:nvSpPr>
          <p:cNvPr id="449" name="Google Shape;449;p18"/>
          <p:cNvSpPr/>
          <p:nvPr/>
        </p:nvSpPr>
        <p:spPr>
          <a:xfrm>
            <a:off x="7987" y="0"/>
            <a:ext cx="9118778" cy="5143551"/>
          </a:xfrm>
          <a:custGeom>
            <a:rect b="b" l="l" r="r" t="t"/>
            <a:pathLst>
              <a:path extrusionOk="0" h="190449" w="285676">
                <a:moveTo>
                  <a:pt x="278293" y="0"/>
                </a:moveTo>
                <a:cubicBezTo>
                  <a:pt x="253581" y="36010"/>
                  <a:pt x="212115" y="75463"/>
                  <a:pt x="144939" y="89945"/>
                </a:cubicBezTo>
                <a:cubicBezTo>
                  <a:pt x="128678" y="93430"/>
                  <a:pt x="113187" y="94963"/>
                  <a:pt x="98518" y="94963"/>
                </a:cubicBezTo>
                <a:cubicBezTo>
                  <a:pt x="60794" y="94963"/>
                  <a:pt x="28502" y="84825"/>
                  <a:pt x="2495" y="71685"/>
                </a:cubicBezTo>
                <a:cubicBezTo>
                  <a:pt x="1657" y="71262"/>
                  <a:pt x="823" y="70835"/>
                  <a:pt x="0" y="70405"/>
                </a:cubicBezTo>
                <a:lnTo>
                  <a:pt x="0" y="190449"/>
                </a:lnTo>
                <a:lnTo>
                  <a:pt x="285676" y="190449"/>
                </a:lnTo>
                <a:lnTo>
                  <a:pt x="285676" y="0"/>
                </a:ln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18"/>
          <p:cNvGrpSpPr/>
          <p:nvPr/>
        </p:nvGrpSpPr>
        <p:grpSpPr>
          <a:xfrm>
            <a:off x="1690423" y="9"/>
            <a:ext cx="5152211" cy="1806726"/>
            <a:chOff x="0" y="7163653"/>
            <a:chExt cx="6084331" cy="2133593"/>
          </a:xfrm>
        </p:grpSpPr>
        <p:sp>
          <p:nvSpPr>
            <p:cNvPr id="451" name="Google Shape;451;p18"/>
            <p:cNvSpPr/>
            <p:nvPr/>
          </p:nvSpPr>
          <p:spPr>
            <a:xfrm>
              <a:off x="551601" y="7163653"/>
              <a:ext cx="4726231" cy="2133593"/>
            </a:xfrm>
            <a:custGeom>
              <a:rect b="b" l="l" r="r" t="t"/>
              <a:pathLst>
                <a:path extrusionOk="0" h="79000" w="174997">
                  <a:moveTo>
                    <a:pt x="90613" y="13234"/>
                  </a:moveTo>
                  <a:cubicBezTo>
                    <a:pt x="89572" y="13234"/>
                    <a:pt x="88531" y="13236"/>
                    <a:pt x="87490" y="13244"/>
                  </a:cubicBezTo>
                  <a:lnTo>
                    <a:pt x="78115" y="13305"/>
                  </a:lnTo>
                  <a:cubicBezTo>
                    <a:pt x="74980" y="13342"/>
                    <a:pt x="71845" y="13393"/>
                    <a:pt x="68646" y="13525"/>
                  </a:cubicBezTo>
                  <a:cubicBezTo>
                    <a:pt x="71686" y="14576"/>
                    <a:pt x="74834" y="15155"/>
                    <a:pt x="77990" y="15563"/>
                  </a:cubicBezTo>
                  <a:cubicBezTo>
                    <a:pt x="81029" y="15938"/>
                    <a:pt x="84088" y="16133"/>
                    <a:pt x="87153" y="16133"/>
                  </a:cubicBezTo>
                  <a:cubicBezTo>
                    <a:pt x="87269" y="16133"/>
                    <a:pt x="87384" y="16133"/>
                    <a:pt x="87500" y="16132"/>
                  </a:cubicBezTo>
                  <a:cubicBezTo>
                    <a:pt x="90677" y="16112"/>
                    <a:pt x="93858" y="15937"/>
                    <a:pt x="97011" y="15511"/>
                  </a:cubicBezTo>
                  <a:cubicBezTo>
                    <a:pt x="100162" y="15106"/>
                    <a:pt x="103293" y="14478"/>
                    <a:pt x="106350" y="13525"/>
                  </a:cubicBezTo>
                  <a:lnTo>
                    <a:pt x="106350" y="13525"/>
                  </a:lnTo>
                  <a:cubicBezTo>
                    <a:pt x="106350" y="13525"/>
                    <a:pt x="106350" y="13525"/>
                    <a:pt x="106350" y="13525"/>
                  </a:cubicBezTo>
                  <a:cubicBezTo>
                    <a:pt x="103148" y="13286"/>
                    <a:pt x="100009" y="13293"/>
                    <a:pt x="96871" y="13244"/>
                  </a:cubicBezTo>
                  <a:cubicBezTo>
                    <a:pt x="94781" y="13244"/>
                    <a:pt x="92696" y="13234"/>
                    <a:pt x="90613" y="13234"/>
                  </a:cubicBezTo>
                  <a:close/>
                  <a:moveTo>
                    <a:pt x="9766" y="0"/>
                  </a:moveTo>
                  <a:cubicBezTo>
                    <a:pt x="9717" y="9149"/>
                    <a:pt x="10967" y="16559"/>
                    <a:pt x="11617" y="19788"/>
                  </a:cubicBezTo>
                  <a:lnTo>
                    <a:pt x="10291" y="20606"/>
                  </a:lnTo>
                  <a:cubicBezTo>
                    <a:pt x="9054" y="21346"/>
                    <a:pt x="7854" y="22141"/>
                    <a:pt x="6589" y="22842"/>
                  </a:cubicBezTo>
                  <a:cubicBezTo>
                    <a:pt x="6278" y="23018"/>
                    <a:pt x="6010" y="23272"/>
                    <a:pt x="5733" y="23512"/>
                  </a:cubicBezTo>
                  <a:lnTo>
                    <a:pt x="4906" y="24225"/>
                  </a:lnTo>
                  <a:lnTo>
                    <a:pt x="3249" y="25661"/>
                  </a:lnTo>
                  <a:cubicBezTo>
                    <a:pt x="2792" y="26068"/>
                    <a:pt x="2332" y="26480"/>
                    <a:pt x="1875" y="26896"/>
                  </a:cubicBezTo>
                  <a:cubicBezTo>
                    <a:pt x="1242" y="27463"/>
                    <a:pt x="617" y="28034"/>
                    <a:pt x="1" y="28625"/>
                  </a:cubicBezTo>
                  <a:cubicBezTo>
                    <a:pt x="796" y="28344"/>
                    <a:pt x="1585" y="28049"/>
                    <a:pt x="2369" y="27744"/>
                  </a:cubicBezTo>
                  <a:cubicBezTo>
                    <a:pt x="2948" y="27524"/>
                    <a:pt x="3530" y="27292"/>
                    <a:pt x="4109" y="27067"/>
                  </a:cubicBezTo>
                  <a:lnTo>
                    <a:pt x="6141" y="26236"/>
                  </a:lnTo>
                  <a:lnTo>
                    <a:pt x="7153" y="25818"/>
                  </a:lnTo>
                  <a:cubicBezTo>
                    <a:pt x="7488" y="25677"/>
                    <a:pt x="7838" y="25562"/>
                    <a:pt x="8140" y="25358"/>
                  </a:cubicBezTo>
                  <a:cubicBezTo>
                    <a:pt x="9331" y="24545"/>
                    <a:pt x="10582" y="23832"/>
                    <a:pt x="11804" y="23064"/>
                  </a:cubicBezTo>
                  <a:lnTo>
                    <a:pt x="12935" y="22366"/>
                  </a:lnTo>
                  <a:cubicBezTo>
                    <a:pt x="27139" y="34810"/>
                    <a:pt x="41575" y="39785"/>
                    <a:pt x="45743" y="41034"/>
                  </a:cubicBezTo>
                  <a:cubicBezTo>
                    <a:pt x="45768" y="41085"/>
                    <a:pt x="45792" y="41129"/>
                    <a:pt x="45810" y="41171"/>
                  </a:cubicBezTo>
                  <a:cubicBezTo>
                    <a:pt x="46154" y="41847"/>
                    <a:pt x="46538" y="42493"/>
                    <a:pt x="46907" y="43145"/>
                  </a:cubicBezTo>
                  <a:cubicBezTo>
                    <a:pt x="47696" y="44416"/>
                    <a:pt x="48436" y="45723"/>
                    <a:pt x="49365" y="46896"/>
                  </a:cubicBezTo>
                  <a:cubicBezTo>
                    <a:pt x="50279" y="48078"/>
                    <a:pt x="51276" y="49190"/>
                    <a:pt x="52290" y="50278"/>
                  </a:cubicBezTo>
                  <a:lnTo>
                    <a:pt x="53844" y="51871"/>
                  </a:lnTo>
                  <a:lnTo>
                    <a:pt x="55466" y="53391"/>
                  </a:lnTo>
                  <a:cubicBezTo>
                    <a:pt x="57683" y="55357"/>
                    <a:pt x="60002" y="57192"/>
                    <a:pt x="62494" y="58751"/>
                  </a:cubicBezTo>
                  <a:cubicBezTo>
                    <a:pt x="63618" y="59531"/>
                    <a:pt x="64825" y="60179"/>
                    <a:pt x="66013" y="60848"/>
                  </a:cubicBezTo>
                  <a:cubicBezTo>
                    <a:pt x="63271" y="64674"/>
                    <a:pt x="58110" y="68250"/>
                    <a:pt x="54058" y="70695"/>
                  </a:cubicBezTo>
                  <a:cubicBezTo>
                    <a:pt x="53037" y="71313"/>
                    <a:pt x="52087" y="71853"/>
                    <a:pt x="51264" y="72315"/>
                  </a:cubicBezTo>
                  <a:cubicBezTo>
                    <a:pt x="51551" y="72425"/>
                    <a:pt x="51840" y="72531"/>
                    <a:pt x="52133" y="72645"/>
                  </a:cubicBezTo>
                  <a:cubicBezTo>
                    <a:pt x="52544" y="72797"/>
                    <a:pt x="52964" y="72949"/>
                    <a:pt x="53382" y="73102"/>
                  </a:cubicBezTo>
                  <a:cubicBezTo>
                    <a:pt x="53741" y="73229"/>
                    <a:pt x="54095" y="73357"/>
                    <a:pt x="54457" y="73476"/>
                  </a:cubicBezTo>
                  <a:cubicBezTo>
                    <a:pt x="54740" y="73574"/>
                    <a:pt x="55024" y="73674"/>
                    <a:pt x="55310" y="73769"/>
                  </a:cubicBezTo>
                  <a:cubicBezTo>
                    <a:pt x="58411" y="74808"/>
                    <a:pt x="61584" y="75707"/>
                    <a:pt x="64813" y="76443"/>
                  </a:cubicBezTo>
                  <a:cubicBezTo>
                    <a:pt x="65167" y="76526"/>
                    <a:pt x="65526" y="76608"/>
                    <a:pt x="65880" y="76684"/>
                  </a:cubicBezTo>
                  <a:cubicBezTo>
                    <a:pt x="66288" y="76775"/>
                    <a:pt x="66699" y="76858"/>
                    <a:pt x="67114" y="76946"/>
                  </a:cubicBezTo>
                  <a:cubicBezTo>
                    <a:pt x="67522" y="77029"/>
                    <a:pt x="67933" y="77110"/>
                    <a:pt x="68348" y="77190"/>
                  </a:cubicBezTo>
                  <a:cubicBezTo>
                    <a:pt x="68764" y="77269"/>
                    <a:pt x="69176" y="77346"/>
                    <a:pt x="69590" y="77418"/>
                  </a:cubicBezTo>
                  <a:cubicBezTo>
                    <a:pt x="70005" y="77491"/>
                    <a:pt x="70425" y="77562"/>
                    <a:pt x="70840" y="77632"/>
                  </a:cubicBezTo>
                  <a:cubicBezTo>
                    <a:pt x="71684" y="77772"/>
                    <a:pt x="72534" y="77906"/>
                    <a:pt x="73387" y="78019"/>
                  </a:cubicBezTo>
                  <a:cubicBezTo>
                    <a:pt x="74124" y="78123"/>
                    <a:pt x="74858" y="78217"/>
                    <a:pt x="75601" y="78305"/>
                  </a:cubicBezTo>
                  <a:cubicBezTo>
                    <a:pt x="76409" y="78400"/>
                    <a:pt x="77220" y="78485"/>
                    <a:pt x="78030" y="78561"/>
                  </a:cubicBezTo>
                  <a:cubicBezTo>
                    <a:pt x="78405" y="78598"/>
                    <a:pt x="78777" y="78625"/>
                    <a:pt x="79154" y="78656"/>
                  </a:cubicBezTo>
                  <a:cubicBezTo>
                    <a:pt x="79178" y="78659"/>
                    <a:pt x="79203" y="78668"/>
                    <a:pt x="79231" y="78668"/>
                  </a:cubicBezTo>
                  <a:cubicBezTo>
                    <a:pt x="79554" y="78690"/>
                    <a:pt x="79882" y="78717"/>
                    <a:pt x="80209" y="78740"/>
                  </a:cubicBezTo>
                  <a:cubicBezTo>
                    <a:pt x="80541" y="78762"/>
                    <a:pt x="80869" y="78786"/>
                    <a:pt x="81199" y="78808"/>
                  </a:cubicBezTo>
                  <a:cubicBezTo>
                    <a:pt x="81497" y="78823"/>
                    <a:pt x="81798" y="78842"/>
                    <a:pt x="82098" y="78854"/>
                  </a:cubicBezTo>
                  <a:cubicBezTo>
                    <a:pt x="82350" y="78869"/>
                    <a:pt x="82609" y="78884"/>
                    <a:pt x="82860" y="78891"/>
                  </a:cubicBezTo>
                  <a:cubicBezTo>
                    <a:pt x="83215" y="78906"/>
                    <a:pt x="83569" y="78927"/>
                    <a:pt x="83923" y="78933"/>
                  </a:cubicBezTo>
                  <a:cubicBezTo>
                    <a:pt x="84243" y="78949"/>
                    <a:pt x="84563" y="78957"/>
                    <a:pt x="84888" y="78964"/>
                  </a:cubicBezTo>
                  <a:cubicBezTo>
                    <a:pt x="85223" y="78972"/>
                    <a:pt x="85553" y="78984"/>
                    <a:pt x="85893" y="78988"/>
                  </a:cubicBezTo>
                  <a:cubicBezTo>
                    <a:pt x="86426" y="78994"/>
                    <a:pt x="86960" y="78999"/>
                    <a:pt x="87500" y="78999"/>
                  </a:cubicBezTo>
                  <a:cubicBezTo>
                    <a:pt x="100268" y="78999"/>
                    <a:pt x="112487" y="76633"/>
                    <a:pt x="123732" y="72313"/>
                  </a:cubicBezTo>
                  <a:cubicBezTo>
                    <a:pt x="122906" y="71853"/>
                    <a:pt x="121944" y="71313"/>
                    <a:pt x="120917" y="70707"/>
                  </a:cubicBezTo>
                  <a:cubicBezTo>
                    <a:pt x="116845" y="68288"/>
                    <a:pt x="111638" y="64802"/>
                    <a:pt x="108903" y="60975"/>
                  </a:cubicBezTo>
                  <a:cubicBezTo>
                    <a:pt x="110161" y="60262"/>
                    <a:pt x="111447" y="59592"/>
                    <a:pt x="112639" y="58757"/>
                  </a:cubicBezTo>
                  <a:cubicBezTo>
                    <a:pt x="113248" y="58355"/>
                    <a:pt x="113873" y="57969"/>
                    <a:pt x="114472" y="57542"/>
                  </a:cubicBezTo>
                  <a:lnTo>
                    <a:pt x="116239" y="56232"/>
                  </a:lnTo>
                  <a:cubicBezTo>
                    <a:pt x="116845" y="55805"/>
                    <a:pt x="117397" y="55326"/>
                    <a:pt x="117961" y="54845"/>
                  </a:cubicBezTo>
                  <a:cubicBezTo>
                    <a:pt x="118516" y="54366"/>
                    <a:pt x="119110" y="53916"/>
                    <a:pt x="119633" y="53398"/>
                  </a:cubicBezTo>
                  <a:cubicBezTo>
                    <a:pt x="121831" y="51426"/>
                    <a:pt x="123845" y="49236"/>
                    <a:pt x="125697" y="46896"/>
                  </a:cubicBezTo>
                  <a:cubicBezTo>
                    <a:pt x="126623" y="45723"/>
                    <a:pt x="127354" y="44416"/>
                    <a:pt x="128131" y="43142"/>
                  </a:cubicBezTo>
                  <a:cubicBezTo>
                    <a:pt x="128493" y="42490"/>
                    <a:pt x="128874" y="41842"/>
                    <a:pt x="129209" y="41165"/>
                  </a:cubicBezTo>
                  <a:cubicBezTo>
                    <a:pt x="129231" y="41122"/>
                    <a:pt x="129255" y="41073"/>
                    <a:pt x="129274" y="41031"/>
                  </a:cubicBezTo>
                  <a:cubicBezTo>
                    <a:pt x="133479" y="39766"/>
                    <a:pt x="147884" y="34788"/>
                    <a:pt x="162061" y="22366"/>
                  </a:cubicBezTo>
                  <a:lnTo>
                    <a:pt x="163193" y="23064"/>
                  </a:lnTo>
                  <a:cubicBezTo>
                    <a:pt x="164415" y="23832"/>
                    <a:pt x="165668" y="24545"/>
                    <a:pt x="166856" y="25356"/>
                  </a:cubicBezTo>
                  <a:cubicBezTo>
                    <a:pt x="167158" y="25562"/>
                    <a:pt x="167508" y="25676"/>
                    <a:pt x="167843" y="25818"/>
                  </a:cubicBezTo>
                  <a:lnTo>
                    <a:pt x="168857" y="26236"/>
                  </a:lnTo>
                  <a:lnTo>
                    <a:pt x="170887" y="27067"/>
                  </a:lnTo>
                  <a:cubicBezTo>
                    <a:pt x="171466" y="27292"/>
                    <a:pt x="172048" y="27524"/>
                    <a:pt x="172632" y="27748"/>
                  </a:cubicBezTo>
                  <a:cubicBezTo>
                    <a:pt x="173416" y="28049"/>
                    <a:pt x="174201" y="28342"/>
                    <a:pt x="174997" y="28625"/>
                  </a:cubicBezTo>
                  <a:cubicBezTo>
                    <a:pt x="174384" y="28039"/>
                    <a:pt x="173756" y="27467"/>
                    <a:pt x="173126" y="26900"/>
                  </a:cubicBezTo>
                  <a:cubicBezTo>
                    <a:pt x="172669" y="26485"/>
                    <a:pt x="172209" y="26068"/>
                    <a:pt x="171747" y="25662"/>
                  </a:cubicBezTo>
                  <a:lnTo>
                    <a:pt x="170091" y="24225"/>
                  </a:lnTo>
                  <a:lnTo>
                    <a:pt x="169263" y="23512"/>
                  </a:lnTo>
                  <a:cubicBezTo>
                    <a:pt x="168986" y="23274"/>
                    <a:pt x="168720" y="23018"/>
                    <a:pt x="168407" y="22842"/>
                  </a:cubicBezTo>
                  <a:cubicBezTo>
                    <a:pt x="167146" y="22141"/>
                    <a:pt x="165942" y="21346"/>
                    <a:pt x="164705" y="20606"/>
                  </a:cubicBezTo>
                  <a:lnTo>
                    <a:pt x="163379" y="19788"/>
                  </a:lnTo>
                  <a:cubicBezTo>
                    <a:pt x="164031" y="16559"/>
                    <a:pt x="165280" y="9149"/>
                    <a:pt x="165230" y="0"/>
                  </a:cubicBezTo>
                  <a:lnTo>
                    <a:pt x="115286" y="0"/>
                  </a:lnTo>
                  <a:cubicBezTo>
                    <a:pt x="112441" y="4716"/>
                    <a:pt x="109372" y="9469"/>
                    <a:pt x="106350" y="13525"/>
                  </a:cubicBezTo>
                  <a:lnTo>
                    <a:pt x="126729" y="39666"/>
                  </a:lnTo>
                  <a:cubicBezTo>
                    <a:pt x="126699" y="39732"/>
                    <a:pt x="126672" y="39793"/>
                    <a:pt x="126638" y="39854"/>
                  </a:cubicBezTo>
                  <a:cubicBezTo>
                    <a:pt x="126333" y="40470"/>
                    <a:pt x="125974" y="41080"/>
                    <a:pt x="125633" y="41689"/>
                  </a:cubicBezTo>
                  <a:cubicBezTo>
                    <a:pt x="124928" y="42896"/>
                    <a:pt x="124109" y="44041"/>
                    <a:pt x="123335" y="45214"/>
                  </a:cubicBezTo>
                  <a:cubicBezTo>
                    <a:pt x="121800" y="47575"/>
                    <a:pt x="120112" y="49867"/>
                    <a:pt x="118198" y="51969"/>
                  </a:cubicBezTo>
                  <a:cubicBezTo>
                    <a:pt x="116270" y="54057"/>
                    <a:pt x="114256" y="56107"/>
                    <a:pt x="112008" y="57897"/>
                  </a:cubicBezTo>
                  <a:cubicBezTo>
                    <a:pt x="110926" y="58845"/>
                    <a:pt x="109738" y="59656"/>
                    <a:pt x="108583" y="60528"/>
                  </a:cubicBezTo>
                  <a:cubicBezTo>
                    <a:pt x="108583" y="60528"/>
                    <a:pt x="103415" y="63062"/>
                    <a:pt x="87325" y="63236"/>
                  </a:cubicBezTo>
                  <a:cubicBezTo>
                    <a:pt x="71241" y="63062"/>
                    <a:pt x="66354" y="60369"/>
                    <a:pt x="66354" y="60369"/>
                  </a:cubicBezTo>
                  <a:cubicBezTo>
                    <a:pt x="65264" y="59553"/>
                    <a:pt x="64151" y="58781"/>
                    <a:pt x="63127" y="57886"/>
                  </a:cubicBezTo>
                  <a:cubicBezTo>
                    <a:pt x="60873" y="56095"/>
                    <a:pt x="58841" y="54046"/>
                    <a:pt x="56906" y="51954"/>
                  </a:cubicBezTo>
                  <a:cubicBezTo>
                    <a:pt x="54975" y="49852"/>
                    <a:pt x="53274" y="47555"/>
                    <a:pt x="51723" y="45202"/>
                  </a:cubicBezTo>
                  <a:cubicBezTo>
                    <a:pt x="50938" y="44024"/>
                    <a:pt x="50112" y="42886"/>
                    <a:pt x="49396" y="41677"/>
                  </a:cubicBezTo>
                  <a:cubicBezTo>
                    <a:pt x="49049" y="41065"/>
                    <a:pt x="48686" y="40459"/>
                    <a:pt x="48375" y="39839"/>
                  </a:cubicBezTo>
                  <a:cubicBezTo>
                    <a:pt x="48341" y="39782"/>
                    <a:pt x="48311" y="39716"/>
                    <a:pt x="48280" y="39656"/>
                  </a:cubicBezTo>
                  <a:lnTo>
                    <a:pt x="68646" y="13525"/>
                  </a:lnTo>
                  <a:cubicBezTo>
                    <a:pt x="65626" y="9469"/>
                    <a:pt x="62555" y="4716"/>
                    <a:pt x="59710"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8"/>
            <p:cNvSpPr/>
            <p:nvPr/>
          </p:nvSpPr>
          <p:spPr>
            <a:xfrm>
              <a:off x="0" y="7163653"/>
              <a:ext cx="804580" cy="1411304"/>
            </a:xfrm>
            <a:custGeom>
              <a:rect b="b" l="l" r="r" t="t"/>
              <a:pathLst>
                <a:path extrusionOk="0" h="52256" w="29791">
                  <a:moveTo>
                    <a:pt x="0" y="0"/>
                  </a:moveTo>
                  <a:lnTo>
                    <a:pt x="0" y="13903"/>
                  </a:lnTo>
                  <a:cubicBezTo>
                    <a:pt x="11001" y="42475"/>
                    <a:pt x="29456" y="52085"/>
                    <a:pt x="29791" y="52255"/>
                  </a:cubicBezTo>
                  <a:lnTo>
                    <a:pt x="29791" y="52255"/>
                  </a:lnTo>
                  <a:cubicBezTo>
                    <a:pt x="6495" y="33405"/>
                    <a:pt x="1386" y="4835"/>
                    <a:pt x="674"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8"/>
            <p:cNvSpPr/>
            <p:nvPr/>
          </p:nvSpPr>
          <p:spPr>
            <a:xfrm>
              <a:off x="4471307" y="7163653"/>
              <a:ext cx="1613023" cy="1828462"/>
            </a:xfrm>
            <a:custGeom>
              <a:rect b="b" l="l" r="r" t="t"/>
              <a:pathLst>
                <a:path extrusionOk="0" h="67702" w="59725">
                  <a:moveTo>
                    <a:pt x="52229" y="0"/>
                  </a:moveTo>
                  <a:cubicBezTo>
                    <a:pt x="39854" y="51743"/>
                    <a:pt x="1" y="67702"/>
                    <a:pt x="1" y="67702"/>
                  </a:cubicBezTo>
                  <a:cubicBezTo>
                    <a:pt x="51121" y="47721"/>
                    <a:pt x="59725" y="0"/>
                    <a:pt x="59725"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 name="Google Shape;454;p18"/>
          <p:cNvGrpSpPr/>
          <p:nvPr/>
        </p:nvGrpSpPr>
        <p:grpSpPr>
          <a:xfrm>
            <a:off x="8250456" y="-1"/>
            <a:ext cx="889208" cy="5143532"/>
            <a:chOff x="8250456" y="-1"/>
            <a:chExt cx="889208" cy="5143532"/>
          </a:xfrm>
        </p:grpSpPr>
        <p:sp>
          <p:nvSpPr>
            <p:cNvPr id="455" name="Google Shape;455;p18"/>
            <p:cNvSpPr/>
            <p:nvPr/>
          </p:nvSpPr>
          <p:spPr>
            <a:xfrm flipH="1" rot="10800000">
              <a:off x="8954987" y="-1"/>
              <a:ext cx="184676" cy="2499168"/>
            </a:xfrm>
            <a:custGeom>
              <a:rect b="b" l="l" r="r" t="t"/>
              <a:pathLst>
                <a:path extrusionOk="0" h="68232" w="5042">
                  <a:moveTo>
                    <a:pt x="5042" y="0"/>
                  </a:moveTo>
                  <a:cubicBezTo>
                    <a:pt x="5042" y="0"/>
                    <a:pt x="4447" y="8151"/>
                    <a:pt x="2226" y="12823"/>
                  </a:cubicBezTo>
                  <a:cubicBezTo>
                    <a:pt x="0" y="17493"/>
                    <a:pt x="2000" y="23865"/>
                    <a:pt x="4002" y="26162"/>
                  </a:cubicBezTo>
                  <a:lnTo>
                    <a:pt x="4002" y="68232"/>
                  </a:lnTo>
                  <a:lnTo>
                    <a:pt x="5042" y="68232"/>
                  </a:lnTo>
                  <a:lnTo>
                    <a:pt x="5042" y="0"/>
                  </a:ln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8"/>
            <p:cNvSpPr/>
            <p:nvPr/>
          </p:nvSpPr>
          <p:spPr>
            <a:xfrm flipH="1" rot="10800000">
              <a:off x="8606769" y="628633"/>
              <a:ext cx="413415" cy="853899"/>
            </a:xfrm>
            <a:custGeom>
              <a:rect b="b" l="l" r="r" t="t"/>
              <a:pathLst>
                <a:path extrusionOk="0" h="23313" w="11287">
                  <a:moveTo>
                    <a:pt x="1" y="0"/>
                  </a:moveTo>
                  <a:lnTo>
                    <a:pt x="1" y="0"/>
                  </a:lnTo>
                  <a:cubicBezTo>
                    <a:pt x="1" y="1"/>
                    <a:pt x="1391" y="2447"/>
                    <a:pt x="2225" y="13620"/>
                  </a:cubicBezTo>
                  <a:cubicBezTo>
                    <a:pt x="2878" y="22361"/>
                    <a:pt x="8054" y="23312"/>
                    <a:pt x="10277" y="23312"/>
                  </a:cubicBezTo>
                  <a:cubicBezTo>
                    <a:pt x="10896" y="23312"/>
                    <a:pt x="11287" y="23239"/>
                    <a:pt x="11287" y="23239"/>
                  </a:cubicBezTo>
                  <a:lnTo>
                    <a:pt x="11287" y="23237"/>
                  </a:lnTo>
                  <a:cubicBezTo>
                    <a:pt x="9323" y="21014"/>
                    <a:pt x="9248" y="19718"/>
                    <a:pt x="8321" y="10341"/>
                  </a:cubicBezTo>
                  <a:cubicBezTo>
                    <a:pt x="7395" y="964"/>
                    <a:pt x="1" y="0"/>
                    <a:pt x="1" y="0"/>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8"/>
            <p:cNvSpPr/>
            <p:nvPr/>
          </p:nvSpPr>
          <p:spPr>
            <a:xfrm flipH="1" rot="10800000">
              <a:off x="8488718" y="1470298"/>
              <a:ext cx="619006" cy="1358260"/>
            </a:xfrm>
            <a:custGeom>
              <a:rect b="b" l="l" r="r" t="t"/>
              <a:pathLst>
                <a:path extrusionOk="0" h="37083" w="16900">
                  <a:moveTo>
                    <a:pt x="7549" y="1"/>
                  </a:moveTo>
                  <a:cubicBezTo>
                    <a:pt x="2148" y="1"/>
                    <a:pt x="213" y="8630"/>
                    <a:pt x="1" y="11179"/>
                  </a:cubicBezTo>
                  <a:cubicBezTo>
                    <a:pt x="1" y="11179"/>
                    <a:pt x="1794" y="8776"/>
                    <a:pt x="4510" y="8776"/>
                  </a:cubicBezTo>
                  <a:cubicBezTo>
                    <a:pt x="5275" y="8776"/>
                    <a:pt x="6113" y="8966"/>
                    <a:pt x="7006" y="9455"/>
                  </a:cubicBezTo>
                  <a:cubicBezTo>
                    <a:pt x="11063" y="11678"/>
                    <a:pt x="8192" y="21684"/>
                    <a:pt x="7349" y="27189"/>
                  </a:cubicBezTo>
                  <a:cubicBezTo>
                    <a:pt x="6505" y="32692"/>
                    <a:pt x="10007" y="35749"/>
                    <a:pt x="14510" y="37083"/>
                  </a:cubicBezTo>
                  <a:cubicBezTo>
                    <a:pt x="14510" y="37083"/>
                    <a:pt x="9423" y="30523"/>
                    <a:pt x="13342" y="20683"/>
                  </a:cubicBezTo>
                  <a:cubicBezTo>
                    <a:pt x="16900" y="11289"/>
                    <a:pt x="14342" y="949"/>
                    <a:pt x="8339" y="61"/>
                  </a:cubicBezTo>
                  <a:cubicBezTo>
                    <a:pt x="8068" y="20"/>
                    <a:pt x="7805" y="1"/>
                    <a:pt x="7549" y="1"/>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8"/>
            <p:cNvSpPr/>
            <p:nvPr/>
          </p:nvSpPr>
          <p:spPr>
            <a:xfrm flipH="1" rot="10800000">
              <a:off x="8250456" y="2888774"/>
              <a:ext cx="834706" cy="1008577"/>
            </a:xfrm>
            <a:custGeom>
              <a:rect b="b" l="l" r="r" t="t"/>
              <a:pathLst>
                <a:path extrusionOk="0" h="27536" w="22789">
                  <a:moveTo>
                    <a:pt x="9007" y="1"/>
                  </a:moveTo>
                  <a:cubicBezTo>
                    <a:pt x="8876" y="1"/>
                    <a:pt x="8740" y="9"/>
                    <a:pt x="8600" y="25"/>
                  </a:cubicBezTo>
                  <a:cubicBezTo>
                    <a:pt x="8600" y="25"/>
                    <a:pt x="9451" y="382"/>
                    <a:pt x="9792" y="1664"/>
                  </a:cubicBezTo>
                  <a:cubicBezTo>
                    <a:pt x="9262" y="1515"/>
                    <a:pt x="8698" y="1430"/>
                    <a:pt x="8109" y="1396"/>
                  </a:cubicBezTo>
                  <a:lnTo>
                    <a:pt x="8117" y="1391"/>
                  </a:lnTo>
                  <a:cubicBezTo>
                    <a:pt x="7287" y="677"/>
                    <a:pt x="6431" y="433"/>
                    <a:pt x="5650" y="433"/>
                  </a:cubicBezTo>
                  <a:cubicBezTo>
                    <a:pt x="3973" y="433"/>
                    <a:pt x="2641" y="1555"/>
                    <a:pt x="2641" y="1555"/>
                  </a:cubicBezTo>
                  <a:cubicBezTo>
                    <a:pt x="2780" y="1536"/>
                    <a:pt x="2925" y="1528"/>
                    <a:pt x="3072" y="1528"/>
                  </a:cubicBezTo>
                  <a:cubicBezTo>
                    <a:pt x="3788" y="1528"/>
                    <a:pt x="4570" y="1730"/>
                    <a:pt x="5048" y="1877"/>
                  </a:cubicBezTo>
                  <a:cubicBezTo>
                    <a:pt x="4464" y="2155"/>
                    <a:pt x="3972" y="2537"/>
                    <a:pt x="3557" y="2986"/>
                  </a:cubicBezTo>
                  <a:cubicBezTo>
                    <a:pt x="1118" y="3465"/>
                    <a:pt x="1" y="5642"/>
                    <a:pt x="1" y="5642"/>
                  </a:cubicBezTo>
                  <a:cubicBezTo>
                    <a:pt x="597" y="5288"/>
                    <a:pt x="1433" y="5213"/>
                    <a:pt x="2033" y="5213"/>
                  </a:cubicBezTo>
                  <a:cubicBezTo>
                    <a:pt x="2090" y="5213"/>
                    <a:pt x="2145" y="5214"/>
                    <a:pt x="2198" y="5215"/>
                  </a:cubicBezTo>
                  <a:cubicBezTo>
                    <a:pt x="1412" y="7204"/>
                    <a:pt x="1336" y="9337"/>
                    <a:pt x="1336" y="9923"/>
                  </a:cubicBezTo>
                  <a:cubicBezTo>
                    <a:pt x="1336" y="11841"/>
                    <a:pt x="2337" y="16955"/>
                    <a:pt x="6784" y="17010"/>
                  </a:cubicBezTo>
                  <a:cubicBezTo>
                    <a:pt x="6802" y="17011"/>
                    <a:pt x="6820" y="17011"/>
                    <a:pt x="6838" y="17011"/>
                  </a:cubicBezTo>
                  <a:cubicBezTo>
                    <a:pt x="11240" y="17011"/>
                    <a:pt x="12409" y="10300"/>
                    <a:pt x="8451" y="7309"/>
                  </a:cubicBezTo>
                  <a:lnTo>
                    <a:pt x="8451" y="7309"/>
                  </a:lnTo>
                  <a:cubicBezTo>
                    <a:pt x="8451" y="7310"/>
                    <a:pt x="11398" y="12063"/>
                    <a:pt x="9174" y="14647"/>
                  </a:cubicBezTo>
                  <a:cubicBezTo>
                    <a:pt x="8596" y="15319"/>
                    <a:pt x="7894" y="15619"/>
                    <a:pt x="7175" y="15619"/>
                  </a:cubicBezTo>
                  <a:cubicBezTo>
                    <a:pt x="5128" y="15619"/>
                    <a:pt x="2942" y="13187"/>
                    <a:pt x="3087" y="9977"/>
                  </a:cubicBezTo>
                  <a:cubicBezTo>
                    <a:pt x="3281" y="5642"/>
                    <a:pt x="5004" y="3668"/>
                    <a:pt x="7256" y="3529"/>
                  </a:cubicBezTo>
                  <a:cubicBezTo>
                    <a:pt x="7317" y="3525"/>
                    <a:pt x="7378" y="3524"/>
                    <a:pt x="7440" y="3524"/>
                  </a:cubicBezTo>
                  <a:cubicBezTo>
                    <a:pt x="9688" y="3524"/>
                    <a:pt x="12914" y="5947"/>
                    <a:pt x="13482" y="9950"/>
                  </a:cubicBezTo>
                  <a:cubicBezTo>
                    <a:pt x="14066" y="14063"/>
                    <a:pt x="13147" y="24313"/>
                    <a:pt x="22789" y="27536"/>
                  </a:cubicBezTo>
                  <a:cubicBezTo>
                    <a:pt x="22789" y="27536"/>
                    <a:pt x="15623" y="24403"/>
                    <a:pt x="15677" y="14618"/>
                  </a:cubicBezTo>
                  <a:lnTo>
                    <a:pt x="15677" y="14618"/>
                  </a:lnTo>
                  <a:lnTo>
                    <a:pt x="15677" y="14620"/>
                  </a:lnTo>
                  <a:cubicBezTo>
                    <a:pt x="15711" y="8672"/>
                    <a:pt x="14486" y="4975"/>
                    <a:pt x="12314" y="3043"/>
                  </a:cubicBezTo>
                  <a:cubicBezTo>
                    <a:pt x="12096" y="2298"/>
                    <a:pt x="11246" y="1"/>
                    <a:pt x="9007" y="1"/>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8"/>
            <p:cNvSpPr/>
            <p:nvPr/>
          </p:nvSpPr>
          <p:spPr>
            <a:xfrm flipH="1" rot="10800000">
              <a:off x="8601971" y="4052798"/>
              <a:ext cx="231889" cy="181819"/>
            </a:xfrm>
            <a:custGeom>
              <a:rect b="b" l="l" r="r" t="t"/>
              <a:pathLst>
                <a:path extrusionOk="0" h="4964" w="6331">
                  <a:moveTo>
                    <a:pt x="2256" y="0"/>
                  </a:moveTo>
                  <a:cubicBezTo>
                    <a:pt x="1504" y="0"/>
                    <a:pt x="756" y="457"/>
                    <a:pt x="494" y="1147"/>
                  </a:cubicBezTo>
                  <a:cubicBezTo>
                    <a:pt x="0" y="2447"/>
                    <a:pt x="1379" y="4964"/>
                    <a:pt x="5451" y="4964"/>
                  </a:cubicBezTo>
                  <a:cubicBezTo>
                    <a:pt x="5731" y="4964"/>
                    <a:pt x="6025" y="4952"/>
                    <a:pt x="6331" y="4927"/>
                  </a:cubicBezTo>
                  <a:cubicBezTo>
                    <a:pt x="6331" y="4927"/>
                    <a:pt x="4581" y="3982"/>
                    <a:pt x="4052" y="1648"/>
                  </a:cubicBezTo>
                  <a:cubicBezTo>
                    <a:pt x="3786" y="471"/>
                    <a:pt x="3019" y="0"/>
                    <a:pt x="2256" y="0"/>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8"/>
            <p:cNvSpPr/>
            <p:nvPr/>
          </p:nvSpPr>
          <p:spPr>
            <a:xfrm flipH="1" rot="10800000">
              <a:off x="8744598" y="3078871"/>
              <a:ext cx="395065" cy="1223691"/>
            </a:xfrm>
            <a:custGeom>
              <a:rect b="b" l="l" r="r" t="t"/>
              <a:pathLst>
                <a:path extrusionOk="0" h="33409" w="10786">
                  <a:moveTo>
                    <a:pt x="4299" y="1"/>
                  </a:moveTo>
                  <a:lnTo>
                    <a:pt x="4299" y="1"/>
                  </a:lnTo>
                  <a:cubicBezTo>
                    <a:pt x="4299" y="1"/>
                    <a:pt x="1900" y="3207"/>
                    <a:pt x="5677" y="5199"/>
                  </a:cubicBezTo>
                  <a:cubicBezTo>
                    <a:pt x="5677" y="5199"/>
                    <a:pt x="5855" y="7307"/>
                    <a:pt x="3964" y="10161"/>
                  </a:cubicBezTo>
                  <a:cubicBezTo>
                    <a:pt x="2075" y="13015"/>
                    <a:pt x="1" y="20178"/>
                    <a:pt x="5115" y="23256"/>
                  </a:cubicBezTo>
                  <a:cubicBezTo>
                    <a:pt x="5115" y="23256"/>
                    <a:pt x="2039" y="31373"/>
                    <a:pt x="10786" y="33409"/>
                  </a:cubicBezTo>
                  <a:lnTo>
                    <a:pt x="10786" y="4280"/>
                  </a:lnTo>
                  <a:cubicBezTo>
                    <a:pt x="10786" y="4280"/>
                    <a:pt x="7300" y="7059"/>
                    <a:pt x="8192" y="12508"/>
                  </a:cubicBezTo>
                  <a:cubicBezTo>
                    <a:pt x="8192" y="12508"/>
                    <a:pt x="5670" y="14768"/>
                    <a:pt x="6041" y="20402"/>
                  </a:cubicBezTo>
                  <a:cubicBezTo>
                    <a:pt x="6041" y="20402"/>
                    <a:pt x="3798" y="19737"/>
                    <a:pt x="3798" y="15288"/>
                  </a:cubicBezTo>
                  <a:cubicBezTo>
                    <a:pt x="3798" y="10839"/>
                    <a:pt x="7849" y="7782"/>
                    <a:pt x="6990" y="3669"/>
                  </a:cubicBezTo>
                  <a:lnTo>
                    <a:pt x="6990" y="3669"/>
                  </a:lnTo>
                  <a:cubicBezTo>
                    <a:pt x="6990" y="3669"/>
                    <a:pt x="6988" y="3669"/>
                    <a:pt x="6983" y="3669"/>
                  </a:cubicBezTo>
                  <a:cubicBezTo>
                    <a:pt x="6807" y="3669"/>
                    <a:pt x="3707" y="3618"/>
                    <a:pt x="4299" y="1"/>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8"/>
            <p:cNvSpPr/>
            <p:nvPr/>
          </p:nvSpPr>
          <p:spPr>
            <a:xfrm flipH="1" rot="10800000">
              <a:off x="8845068" y="4280511"/>
              <a:ext cx="294596" cy="863019"/>
            </a:xfrm>
            <a:custGeom>
              <a:rect b="b" l="l" r="r" t="t"/>
              <a:pathLst>
                <a:path extrusionOk="0" h="23562" w="8043">
                  <a:moveTo>
                    <a:pt x="8043" y="0"/>
                  </a:moveTo>
                  <a:cubicBezTo>
                    <a:pt x="8043" y="0"/>
                    <a:pt x="3780" y="4279"/>
                    <a:pt x="5949" y="13287"/>
                  </a:cubicBezTo>
                  <a:cubicBezTo>
                    <a:pt x="5949" y="13287"/>
                    <a:pt x="4504" y="11984"/>
                    <a:pt x="2065" y="11984"/>
                  </a:cubicBezTo>
                  <a:cubicBezTo>
                    <a:pt x="1440" y="11984"/>
                    <a:pt x="749" y="12069"/>
                    <a:pt x="0" y="12284"/>
                  </a:cubicBezTo>
                  <a:cubicBezTo>
                    <a:pt x="0" y="12284"/>
                    <a:pt x="5172" y="15067"/>
                    <a:pt x="5280" y="18956"/>
                  </a:cubicBezTo>
                  <a:cubicBezTo>
                    <a:pt x="5280" y="18956"/>
                    <a:pt x="2724" y="19347"/>
                    <a:pt x="3223" y="21904"/>
                  </a:cubicBezTo>
                  <a:cubicBezTo>
                    <a:pt x="3454" y="23079"/>
                    <a:pt x="4276" y="23561"/>
                    <a:pt x="5195" y="23561"/>
                  </a:cubicBezTo>
                  <a:cubicBezTo>
                    <a:pt x="6276" y="23561"/>
                    <a:pt x="7492" y="22895"/>
                    <a:pt x="8043" y="21904"/>
                  </a:cubicBezTo>
                  <a:lnTo>
                    <a:pt x="8043" y="0"/>
                  </a:ln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 name="Google Shape;462;p18"/>
          <p:cNvGrpSpPr/>
          <p:nvPr/>
        </p:nvGrpSpPr>
        <p:grpSpPr>
          <a:xfrm>
            <a:off x="4319" y="2314966"/>
            <a:ext cx="1683894" cy="2828564"/>
            <a:chOff x="4319" y="2314966"/>
            <a:chExt cx="1683894" cy="2828564"/>
          </a:xfrm>
        </p:grpSpPr>
        <p:sp>
          <p:nvSpPr>
            <p:cNvPr id="463" name="Google Shape;463;p18"/>
            <p:cNvSpPr/>
            <p:nvPr/>
          </p:nvSpPr>
          <p:spPr>
            <a:xfrm flipH="1">
              <a:off x="4319" y="2644358"/>
              <a:ext cx="184676" cy="2499172"/>
            </a:xfrm>
            <a:custGeom>
              <a:rect b="b" l="l" r="r" t="t"/>
              <a:pathLst>
                <a:path extrusionOk="0" h="68232" w="5042">
                  <a:moveTo>
                    <a:pt x="5042" y="0"/>
                  </a:moveTo>
                  <a:cubicBezTo>
                    <a:pt x="5042" y="0"/>
                    <a:pt x="4447" y="8151"/>
                    <a:pt x="2226" y="12823"/>
                  </a:cubicBezTo>
                  <a:cubicBezTo>
                    <a:pt x="0" y="17493"/>
                    <a:pt x="2000" y="23865"/>
                    <a:pt x="4002" y="26162"/>
                  </a:cubicBezTo>
                  <a:lnTo>
                    <a:pt x="4002" y="68232"/>
                  </a:lnTo>
                  <a:lnTo>
                    <a:pt x="5042" y="68232"/>
                  </a:lnTo>
                  <a:lnTo>
                    <a:pt x="5042" y="0"/>
                  </a:ln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8"/>
            <p:cNvSpPr/>
            <p:nvPr/>
          </p:nvSpPr>
          <p:spPr>
            <a:xfrm flipH="1">
              <a:off x="123798" y="4675027"/>
              <a:ext cx="494802" cy="328769"/>
            </a:xfrm>
            <a:custGeom>
              <a:rect b="b" l="l" r="r" t="t"/>
              <a:pathLst>
                <a:path extrusionOk="0" h="8976" w="13509">
                  <a:moveTo>
                    <a:pt x="13509" y="1"/>
                  </a:moveTo>
                  <a:lnTo>
                    <a:pt x="13509" y="1"/>
                  </a:lnTo>
                  <a:cubicBezTo>
                    <a:pt x="7171" y="6448"/>
                    <a:pt x="0" y="6838"/>
                    <a:pt x="0" y="6838"/>
                  </a:cubicBezTo>
                  <a:cubicBezTo>
                    <a:pt x="1733" y="8430"/>
                    <a:pt x="3433" y="8976"/>
                    <a:pt x="4948" y="8976"/>
                  </a:cubicBezTo>
                  <a:cubicBezTo>
                    <a:pt x="8246" y="8976"/>
                    <a:pt x="10673" y="6392"/>
                    <a:pt x="10673" y="6392"/>
                  </a:cubicBezTo>
                  <a:lnTo>
                    <a:pt x="10673" y="7950"/>
                  </a:lnTo>
                  <a:cubicBezTo>
                    <a:pt x="13508" y="4781"/>
                    <a:pt x="13509" y="1"/>
                    <a:pt x="1350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8"/>
            <p:cNvSpPr/>
            <p:nvPr/>
          </p:nvSpPr>
          <p:spPr>
            <a:xfrm flipH="1">
              <a:off x="123798" y="4550420"/>
              <a:ext cx="1062932" cy="527767"/>
            </a:xfrm>
            <a:custGeom>
              <a:rect b="b" l="l" r="r" t="t"/>
              <a:pathLst>
                <a:path extrusionOk="0" h="14409" w="29020">
                  <a:moveTo>
                    <a:pt x="19630" y="0"/>
                  </a:moveTo>
                  <a:cubicBezTo>
                    <a:pt x="8306" y="0"/>
                    <a:pt x="2262" y="5996"/>
                    <a:pt x="2262" y="5996"/>
                  </a:cubicBezTo>
                  <a:cubicBezTo>
                    <a:pt x="2633" y="6182"/>
                    <a:pt x="4078" y="7071"/>
                    <a:pt x="2633" y="8516"/>
                  </a:cubicBezTo>
                  <a:cubicBezTo>
                    <a:pt x="1187" y="9962"/>
                    <a:pt x="1" y="12378"/>
                    <a:pt x="1" y="12378"/>
                  </a:cubicBezTo>
                  <a:cubicBezTo>
                    <a:pt x="2019" y="11139"/>
                    <a:pt x="3409" y="10566"/>
                    <a:pt x="4227" y="10566"/>
                  </a:cubicBezTo>
                  <a:cubicBezTo>
                    <a:pt x="4896" y="10566"/>
                    <a:pt x="5182" y="10950"/>
                    <a:pt x="5116" y="11667"/>
                  </a:cubicBezTo>
                  <a:cubicBezTo>
                    <a:pt x="4967" y="13259"/>
                    <a:pt x="5450" y="14409"/>
                    <a:pt x="5450" y="14409"/>
                  </a:cubicBezTo>
                  <a:cubicBezTo>
                    <a:pt x="16789" y="2402"/>
                    <a:pt x="29020" y="1290"/>
                    <a:pt x="29020" y="1290"/>
                  </a:cubicBezTo>
                  <a:cubicBezTo>
                    <a:pt x="25572" y="369"/>
                    <a:pt x="22439" y="0"/>
                    <a:pt x="19630"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8"/>
            <p:cNvSpPr/>
            <p:nvPr/>
          </p:nvSpPr>
          <p:spPr>
            <a:xfrm flipH="1">
              <a:off x="123798" y="3660993"/>
              <a:ext cx="413415" cy="853899"/>
            </a:xfrm>
            <a:custGeom>
              <a:rect b="b" l="l" r="r" t="t"/>
              <a:pathLst>
                <a:path extrusionOk="0" h="23313" w="11287">
                  <a:moveTo>
                    <a:pt x="1" y="0"/>
                  </a:moveTo>
                  <a:lnTo>
                    <a:pt x="1" y="0"/>
                  </a:lnTo>
                  <a:cubicBezTo>
                    <a:pt x="1" y="1"/>
                    <a:pt x="1391" y="2447"/>
                    <a:pt x="2225" y="13620"/>
                  </a:cubicBezTo>
                  <a:cubicBezTo>
                    <a:pt x="2878" y="22361"/>
                    <a:pt x="8054" y="23312"/>
                    <a:pt x="10277" y="23312"/>
                  </a:cubicBezTo>
                  <a:cubicBezTo>
                    <a:pt x="10896" y="23312"/>
                    <a:pt x="11287" y="23239"/>
                    <a:pt x="11287" y="23239"/>
                  </a:cubicBezTo>
                  <a:lnTo>
                    <a:pt x="11287" y="23237"/>
                  </a:lnTo>
                  <a:cubicBezTo>
                    <a:pt x="9323" y="21014"/>
                    <a:pt x="9248" y="19718"/>
                    <a:pt x="8321" y="10341"/>
                  </a:cubicBezTo>
                  <a:cubicBezTo>
                    <a:pt x="7395" y="964"/>
                    <a:pt x="1" y="0"/>
                    <a:pt x="1"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8"/>
            <p:cNvSpPr/>
            <p:nvPr/>
          </p:nvSpPr>
          <p:spPr>
            <a:xfrm flipH="1">
              <a:off x="36259" y="2314966"/>
              <a:ext cx="619006" cy="1358260"/>
            </a:xfrm>
            <a:custGeom>
              <a:rect b="b" l="l" r="r" t="t"/>
              <a:pathLst>
                <a:path extrusionOk="0" h="37083" w="16900">
                  <a:moveTo>
                    <a:pt x="7549" y="1"/>
                  </a:moveTo>
                  <a:cubicBezTo>
                    <a:pt x="2148" y="1"/>
                    <a:pt x="213" y="8630"/>
                    <a:pt x="1" y="11179"/>
                  </a:cubicBezTo>
                  <a:cubicBezTo>
                    <a:pt x="1" y="11179"/>
                    <a:pt x="1794" y="8776"/>
                    <a:pt x="4510" y="8776"/>
                  </a:cubicBezTo>
                  <a:cubicBezTo>
                    <a:pt x="5275" y="8776"/>
                    <a:pt x="6113" y="8966"/>
                    <a:pt x="7006" y="9455"/>
                  </a:cubicBezTo>
                  <a:cubicBezTo>
                    <a:pt x="11063" y="11678"/>
                    <a:pt x="8192" y="21684"/>
                    <a:pt x="7349" y="27189"/>
                  </a:cubicBezTo>
                  <a:cubicBezTo>
                    <a:pt x="6505" y="32692"/>
                    <a:pt x="10007" y="35749"/>
                    <a:pt x="14510" y="37083"/>
                  </a:cubicBezTo>
                  <a:cubicBezTo>
                    <a:pt x="14510" y="37083"/>
                    <a:pt x="9423" y="30523"/>
                    <a:pt x="13342" y="20683"/>
                  </a:cubicBezTo>
                  <a:cubicBezTo>
                    <a:pt x="16900" y="11289"/>
                    <a:pt x="14342" y="949"/>
                    <a:pt x="8339" y="61"/>
                  </a:cubicBezTo>
                  <a:cubicBezTo>
                    <a:pt x="8068" y="20"/>
                    <a:pt x="7805" y="1"/>
                    <a:pt x="754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8"/>
            <p:cNvSpPr/>
            <p:nvPr/>
          </p:nvSpPr>
          <p:spPr>
            <a:xfrm flipH="1">
              <a:off x="617152" y="3698016"/>
              <a:ext cx="1071061" cy="693688"/>
            </a:xfrm>
            <a:custGeom>
              <a:rect b="b" l="l" r="r" t="t"/>
              <a:pathLst>
                <a:path extrusionOk="0" h="18939" w="29242">
                  <a:moveTo>
                    <a:pt x="10415" y="0"/>
                  </a:moveTo>
                  <a:cubicBezTo>
                    <a:pt x="11378" y="1038"/>
                    <a:pt x="11303" y="2446"/>
                    <a:pt x="11303" y="2446"/>
                  </a:cubicBezTo>
                  <a:cubicBezTo>
                    <a:pt x="9684" y="2106"/>
                    <a:pt x="8115" y="1982"/>
                    <a:pt x="6689" y="1982"/>
                  </a:cubicBezTo>
                  <a:cubicBezTo>
                    <a:pt x="2826" y="1982"/>
                    <a:pt x="1" y="2891"/>
                    <a:pt x="1" y="2891"/>
                  </a:cubicBezTo>
                  <a:cubicBezTo>
                    <a:pt x="3595" y="3855"/>
                    <a:pt x="5115" y="6042"/>
                    <a:pt x="5115" y="6042"/>
                  </a:cubicBezTo>
                  <a:cubicBezTo>
                    <a:pt x="1778" y="6820"/>
                    <a:pt x="1" y="10045"/>
                    <a:pt x="1" y="10045"/>
                  </a:cubicBezTo>
                  <a:cubicBezTo>
                    <a:pt x="1952" y="9843"/>
                    <a:pt x="3790" y="9751"/>
                    <a:pt x="5520" y="9751"/>
                  </a:cubicBezTo>
                  <a:cubicBezTo>
                    <a:pt x="22810" y="9751"/>
                    <a:pt x="29242" y="18939"/>
                    <a:pt x="29242" y="18939"/>
                  </a:cubicBezTo>
                  <a:cubicBezTo>
                    <a:pt x="27388" y="595"/>
                    <a:pt x="10416" y="0"/>
                    <a:pt x="10415"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 name="Google Shape;469;p18"/>
          <p:cNvSpPr txBox="1"/>
          <p:nvPr>
            <p:ph type="title"/>
          </p:nvPr>
        </p:nvSpPr>
        <p:spPr>
          <a:xfrm>
            <a:off x="720000" y="3072313"/>
            <a:ext cx="2336400" cy="4572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3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70" name="Google Shape;470;p18"/>
          <p:cNvSpPr txBox="1"/>
          <p:nvPr>
            <p:ph idx="1" type="subTitle"/>
          </p:nvPr>
        </p:nvSpPr>
        <p:spPr>
          <a:xfrm>
            <a:off x="720000" y="3480263"/>
            <a:ext cx="2336400" cy="73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1" name="Google Shape;471;p18"/>
          <p:cNvSpPr txBox="1"/>
          <p:nvPr>
            <p:ph idx="2" type="title"/>
          </p:nvPr>
        </p:nvSpPr>
        <p:spPr>
          <a:xfrm>
            <a:off x="3403800" y="3072313"/>
            <a:ext cx="2336400" cy="4572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3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72" name="Google Shape;472;p18"/>
          <p:cNvSpPr txBox="1"/>
          <p:nvPr>
            <p:ph idx="3" type="subTitle"/>
          </p:nvPr>
        </p:nvSpPr>
        <p:spPr>
          <a:xfrm>
            <a:off x="3403800" y="3480263"/>
            <a:ext cx="2336400" cy="73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3" name="Google Shape;473;p18"/>
          <p:cNvSpPr txBox="1"/>
          <p:nvPr>
            <p:ph idx="4" type="title"/>
          </p:nvPr>
        </p:nvSpPr>
        <p:spPr>
          <a:xfrm>
            <a:off x="6087600" y="3072313"/>
            <a:ext cx="2336400" cy="4572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3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74" name="Google Shape;474;p18"/>
          <p:cNvSpPr txBox="1"/>
          <p:nvPr>
            <p:ph idx="5" type="subTitle"/>
          </p:nvPr>
        </p:nvSpPr>
        <p:spPr>
          <a:xfrm>
            <a:off x="6087600" y="3480263"/>
            <a:ext cx="2336400" cy="73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5" name="Google Shape;475;p18"/>
          <p:cNvSpPr txBox="1"/>
          <p:nvPr>
            <p:ph idx="6" type="title"/>
          </p:nvPr>
        </p:nvSpPr>
        <p:spPr>
          <a:xfrm>
            <a:off x="720000" y="331645"/>
            <a:ext cx="77040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476" name="Shape 476"/>
        <p:cNvGrpSpPr/>
        <p:nvPr/>
      </p:nvGrpSpPr>
      <p:grpSpPr>
        <a:xfrm>
          <a:off x="0" y="0"/>
          <a:ext cx="0" cy="0"/>
          <a:chOff x="0" y="0"/>
          <a:chExt cx="0" cy="0"/>
        </a:xfrm>
      </p:grpSpPr>
      <p:grpSp>
        <p:nvGrpSpPr>
          <p:cNvPr id="477" name="Google Shape;477;p19"/>
          <p:cNvGrpSpPr/>
          <p:nvPr/>
        </p:nvGrpSpPr>
        <p:grpSpPr>
          <a:xfrm>
            <a:off x="4319" y="-6"/>
            <a:ext cx="9122445" cy="5143561"/>
            <a:chOff x="4319" y="-6"/>
            <a:chExt cx="9122445" cy="5143561"/>
          </a:xfrm>
        </p:grpSpPr>
        <p:sp>
          <p:nvSpPr>
            <p:cNvPr id="478" name="Google Shape;478;p19"/>
            <p:cNvSpPr/>
            <p:nvPr/>
          </p:nvSpPr>
          <p:spPr>
            <a:xfrm>
              <a:off x="7987" y="0"/>
              <a:ext cx="9118778" cy="5143551"/>
            </a:xfrm>
            <a:custGeom>
              <a:rect b="b" l="l" r="r" t="t"/>
              <a:pathLst>
                <a:path extrusionOk="0" h="190449" w="285676">
                  <a:moveTo>
                    <a:pt x="278293" y="0"/>
                  </a:moveTo>
                  <a:cubicBezTo>
                    <a:pt x="253581" y="36010"/>
                    <a:pt x="212115" y="75463"/>
                    <a:pt x="144939" y="89945"/>
                  </a:cubicBezTo>
                  <a:cubicBezTo>
                    <a:pt x="128678" y="93430"/>
                    <a:pt x="113187" y="94963"/>
                    <a:pt x="98518" y="94963"/>
                  </a:cubicBezTo>
                  <a:cubicBezTo>
                    <a:pt x="60794" y="94963"/>
                    <a:pt x="28502" y="84825"/>
                    <a:pt x="2495" y="71685"/>
                  </a:cubicBezTo>
                  <a:cubicBezTo>
                    <a:pt x="1657" y="71262"/>
                    <a:pt x="823" y="70835"/>
                    <a:pt x="0" y="70405"/>
                  </a:cubicBezTo>
                  <a:lnTo>
                    <a:pt x="0" y="190449"/>
                  </a:lnTo>
                  <a:lnTo>
                    <a:pt x="285676" y="190449"/>
                  </a:lnTo>
                  <a:lnTo>
                    <a:pt x="285676" y="0"/>
                  </a:ln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 name="Google Shape;479;p19"/>
            <p:cNvGrpSpPr/>
            <p:nvPr/>
          </p:nvGrpSpPr>
          <p:grpSpPr>
            <a:xfrm>
              <a:off x="1690423" y="9"/>
              <a:ext cx="5152211" cy="1806726"/>
              <a:chOff x="0" y="7163653"/>
              <a:chExt cx="6084331" cy="2133593"/>
            </a:xfrm>
          </p:grpSpPr>
          <p:sp>
            <p:nvSpPr>
              <p:cNvPr id="480" name="Google Shape;480;p19"/>
              <p:cNvSpPr/>
              <p:nvPr/>
            </p:nvSpPr>
            <p:spPr>
              <a:xfrm>
                <a:off x="551601" y="7163653"/>
                <a:ext cx="4726231" cy="2133593"/>
              </a:xfrm>
              <a:custGeom>
                <a:rect b="b" l="l" r="r" t="t"/>
                <a:pathLst>
                  <a:path extrusionOk="0" h="79000" w="174997">
                    <a:moveTo>
                      <a:pt x="90613" y="13234"/>
                    </a:moveTo>
                    <a:cubicBezTo>
                      <a:pt x="89572" y="13234"/>
                      <a:pt x="88531" y="13236"/>
                      <a:pt x="87490" y="13244"/>
                    </a:cubicBezTo>
                    <a:lnTo>
                      <a:pt x="78115" y="13305"/>
                    </a:lnTo>
                    <a:cubicBezTo>
                      <a:pt x="74980" y="13342"/>
                      <a:pt x="71845" y="13393"/>
                      <a:pt x="68646" y="13525"/>
                    </a:cubicBezTo>
                    <a:cubicBezTo>
                      <a:pt x="71686" y="14576"/>
                      <a:pt x="74834" y="15155"/>
                      <a:pt x="77990" y="15563"/>
                    </a:cubicBezTo>
                    <a:cubicBezTo>
                      <a:pt x="81029" y="15938"/>
                      <a:pt x="84088" y="16133"/>
                      <a:pt x="87153" y="16133"/>
                    </a:cubicBezTo>
                    <a:cubicBezTo>
                      <a:pt x="87269" y="16133"/>
                      <a:pt x="87384" y="16133"/>
                      <a:pt x="87500" y="16132"/>
                    </a:cubicBezTo>
                    <a:cubicBezTo>
                      <a:pt x="90677" y="16112"/>
                      <a:pt x="93858" y="15937"/>
                      <a:pt x="97011" y="15511"/>
                    </a:cubicBezTo>
                    <a:cubicBezTo>
                      <a:pt x="100162" y="15106"/>
                      <a:pt x="103293" y="14478"/>
                      <a:pt x="106350" y="13525"/>
                    </a:cubicBezTo>
                    <a:lnTo>
                      <a:pt x="106350" y="13525"/>
                    </a:lnTo>
                    <a:cubicBezTo>
                      <a:pt x="106350" y="13525"/>
                      <a:pt x="106350" y="13525"/>
                      <a:pt x="106350" y="13525"/>
                    </a:cubicBezTo>
                    <a:cubicBezTo>
                      <a:pt x="103148" y="13286"/>
                      <a:pt x="100009" y="13293"/>
                      <a:pt x="96871" y="13244"/>
                    </a:cubicBezTo>
                    <a:cubicBezTo>
                      <a:pt x="94781" y="13244"/>
                      <a:pt x="92696" y="13234"/>
                      <a:pt x="90613" y="13234"/>
                    </a:cubicBezTo>
                    <a:close/>
                    <a:moveTo>
                      <a:pt x="9766" y="0"/>
                    </a:moveTo>
                    <a:cubicBezTo>
                      <a:pt x="9717" y="9149"/>
                      <a:pt x="10967" y="16559"/>
                      <a:pt x="11617" y="19788"/>
                    </a:cubicBezTo>
                    <a:lnTo>
                      <a:pt x="10291" y="20606"/>
                    </a:lnTo>
                    <a:cubicBezTo>
                      <a:pt x="9054" y="21346"/>
                      <a:pt x="7854" y="22141"/>
                      <a:pt x="6589" y="22842"/>
                    </a:cubicBezTo>
                    <a:cubicBezTo>
                      <a:pt x="6278" y="23018"/>
                      <a:pt x="6010" y="23272"/>
                      <a:pt x="5733" y="23512"/>
                    </a:cubicBezTo>
                    <a:lnTo>
                      <a:pt x="4906" y="24225"/>
                    </a:lnTo>
                    <a:lnTo>
                      <a:pt x="3249" y="25661"/>
                    </a:lnTo>
                    <a:cubicBezTo>
                      <a:pt x="2792" y="26068"/>
                      <a:pt x="2332" y="26480"/>
                      <a:pt x="1875" y="26896"/>
                    </a:cubicBezTo>
                    <a:cubicBezTo>
                      <a:pt x="1242" y="27463"/>
                      <a:pt x="617" y="28034"/>
                      <a:pt x="1" y="28625"/>
                    </a:cubicBezTo>
                    <a:cubicBezTo>
                      <a:pt x="796" y="28344"/>
                      <a:pt x="1585" y="28049"/>
                      <a:pt x="2369" y="27744"/>
                    </a:cubicBezTo>
                    <a:cubicBezTo>
                      <a:pt x="2948" y="27524"/>
                      <a:pt x="3530" y="27292"/>
                      <a:pt x="4109" y="27067"/>
                    </a:cubicBezTo>
                    <a:lnTo>
                      <a:pt x="6141" y="26236"/>
                    </a:lnTo>
                    <a:lnTo>
                      <a:pt x="7153" y="25818"/>
                    </a:lnTo>
                    <a:cubicBezTo>
                      <a:pt x="7488" y="25677"/>
                      <a:pt x="7838" y="25562"/>
                      <a:pt x="8140" y="25358"/>
                    </a:cubicBezTo>
                    <a:cubicBezTo>
                      <a:pt x="9331" y="24545"/>
                      <a:pt x="10582" y="23832"/>
                      <a:pt x="11804" y="23064"/>
                    </a:cubicBezTo>
                    <a:lnTo>
                      <a:pt x="12935" y="22366"/>
                    </a:lnTo>
                    <a:cubicBezTo>
                      <a:pt x="27139" y="34810"/>
                      <a:pt x="41575" y="39785"/>
                      <a:pt x="45743" y="41034"/>
                    </a:cubicBezTo>
                    <a:cubicBezTo>
                      <a:pt x="45768" y="41085"/>
                      <a:pt x="45792" y="41129"/>
                      <a:pt x="45810" y="41171"/>
                    </a:cubicBezTo>
                    <a:cubicBezTo>
                      <a:pt x="46154" y="41847"/>
                      <a:pt x="46538" y="42493"/>
                      <a:pt x="46907" y="43145"/>
                    </a:cubicBezTo>
                    <a:cubicBezTo>
                      <a:pt x="47696" y="44416"/>
                      <a:pt x="48436" y="45723"/>
                      <a:pt x="49365" y="46896"/>
                    </a:cubicBezTo>
                    <a:cubicBezTo>
                      <a:pt x="50279" y="48078"/>
                      <a:pt x="51276" y="49190"/>
                      <a:pt x="52290" y="50278"/>
                    </a:cubicBezTo>
                    <a:lnTo>
                      <a:pt x="53844" y="51871"/>
                    </a:lnTo>
                    <a:lnTo>
                      <a:pt x="55466" y="53391"/>
                    </a:lnTo>
                    <a:cubicBezTo>
                      <a:pt x="57683" y="55357"/>
                      <a:pt x="60002" y="57192"/>
                      <a:pt x="62494" y="58751"/>
                    </a:cubicBezTo>
                    <a:cubicBezTo>
                      <a:pt x="63618" y="59531"/>
                      <a:pt x="64825" y="60179"/>
                      <a:pt x="66013" y="60848"/>
                    </a:cubicBezTo>
                    <a:cubicBezTo>
                      <a:pt x="63271" y="64674"/>
                      <a:pt x="58110" y="68250"/>
                      <a:pt x="54058" y="70695"/>
                    </a:cubicBezTo>
                    <a:cubicBezTo>
                      <a:pt x="53037" y="71313"/>
                      <a:pt x="52087" y="71853"/>
                      <a:pt x="51264" y="72315"/>
                    </a:cubicBezTo>
                    <a:cubicBezTo>
                      <a:pt x="51551" y="72425"/>
                      <a:pt x="51840" y="72531"/>
                      <a:pt x="52133" y="72645"/>
                    </a:cubicBezTo>
                    <a:cubicBezTo>
                      <a:pt x="52544" y="72797"/>
                      <a:pt x="52964" y="72949"/>
                      <a:pt x="53382" y="73102"/>
                    </a:cubicBezTo>
                    <a:cubicBezTo>
                      <a:pt x="53741" y="73229"/>
                      <a:pt x="54095" y="73357"/>
                      <a:pt x="54457" y="73476"/>
                    </a:cubicBezTo>
                    <a:cubicBezTo>
                      <a:pt x="54740" y="73574"/>
                      <a:pt x="55024" y="73674"/>
                      <a:pt x="55310" y="73769"/>
                    </a:cubicBezTo>
                    <a:cubicBezTo>
                      <a:pt x="58411" y="74808"/>
                      <a:pt x="61584" y="75707"/>
                      <a:pt x="64813" y="76443"/>
                    </a:cubicBezTo>
                    <a:cubicBezTo>
                      <a:pt x="65167" y="76526"/>
                      <a:pt x="65526" y="76608"/>
                      <a:pt x="65880" y="76684"/>
                    </a:cubicBezTo>
                    <a:cubicBezTo>
                      <a:pt x="66288" y="76775"/>
                      <a:pt x="66699" y="76858"/>
                      <a:pt x="67114" y="76946"/>
                    </a:cubicBezTo>
                    <a:cubicBezTo>
                      <a:pt x="67522" y="77029"/>
                      <a:pt x="67933" y="77110"/>
                      <a:pt x="68348" y="77190"/>
                    </a:cubicBezTo>
                    <a:cubicBezTo>
                      <a:pt x="68764" y="77269"/>
                      <a:pt x="69176" y="77346"/>
                      <a:pt x="69590" y="77418"/>
                    </a:cubicBezTo>
                    <a:cubicBezTo>
                      <a:pt x="70005" y="77491"/>
                      <a:pt x="70425" y="77562"/>
                      <a:pt x="70840" y="77632"/>
                    </a:cubicBezTo>
                    <a:cubicBezTo>
                      <a:pt x="71684" y="77772"/>
                      <a:pt x="72534" y="77906"/>
                      <a:pt x="73387" y="78019"/>
                    </a:cubicBezTo>
                    <a:cubicBezTo>
                      <a:pt x="74124" y="78123"/>
                      <a:pt x="74858" y="78217"/>
                      <a:pt x="75601" y="78305"/>
                    </a:cubicBezTo>
                    <a:cubicBezTo>
                      <a:pt x="76409" y="78400"/>
                      <a:pt x="77220" y="78485"/>
                      <a:pt x="78030" y="78561"/>
                    </a:cubicBezTo>
                    <a:cubicBezTo>
                      <a:pt x="78405" y="78598"/>
                      <a:pt x="78777" y="78625"/>
                      <a:pt x="79154" y="78656"/>
                    </a:cubicBezTo>
                    <a:cubicBezTo>
                      <a:pt x="79178" y="78659"/>
                      <a:pt x="79203" y="78668"/>
                      <a:pt x="79231" y="78668"/>
                    </a:cubicBezTo>
                    <a:cubicBezTo>
                      <a:pt x="79554" y="78690"/>
                      <a:pt x="79882" y="78717"/>
                      <a:pt x="80209" y="78740"/>
                    </a:cubicBezTo>
                    <a:cubicBezTo>
                      <a:pt x="80541" y="78762"/>
                      <a:pt x="80869" y="78786"/>
                      <a:pt x="81199" y="78808"/>
                    </a:cubicBezTo>
                    <a:cubicBezTo>
                      <a:pt x="81497" y="78823"/>
                      <a:pt x="81798" y="78842"/>
                      <a:pt x="82098" y="78854"/>
                    </a:cubicBezTo>
                    <a:cubicBezTo>
                      <a:pt x="82350" y="78869"/>
                      <a:pt x="82609" y="78884"/>
                      <a:pt x="82860" y="78891"/>
                    </a:cubicBezTo>
                    <a:cubicBezTo>
                      <a:pt x="83215" y="78906"/>
                      <a:pt x="83569" y="78927"/>
                      <a:pt x="83923" y="78933"/>
                    </a:cubicBezTo>
                    <a:cubicBezTo>
                      <a:pt x="84243" y="78949"/>
                      <a:pt x="84563" y="78957"/>
                      <a:pt x="84888" y="78964"/>
                    </a:cubicBezTo>
                    <a:cubicBezTo>
                      <a:pt x="85223" y="78972"/>
                      <a:pt x="85553" y="78984"/>
                      <a:pt x="85893" y="78988"/>
                    </a:cubicBezTo>
                    <a:cubicBezTo>
                      <a:pt x="86426" y="78994"/>
                      <a:pt x="86960" y="78999"/>
                      <a:pt x="87500" y="78999"/>
                    </a:cubicBezTo>
                    <a:cubicBezTo>
                      <a:pt x="100268" y="78999"/>
                      <a:pt x="112487" y="76633"/>
                      <a:pt x="123732" y="72313"/>
                    </a:cubicBezTo>
                    <a:cubicBezTo>
                      <a:pt x="122906" y="71853"/>
                      <a:pt x="121944" y="71313"/>
                      <a:pt x="120917" y="70707"/>
                    </a:cubicBezTo>
                    <a:cubicBezTo>
                      <a:pt x="116845" y="68288"/>
                      <a:pt x="111638" y="64802"/>
                      <a:pt x="108903" y="60975"/>
                    </a:cubicBezTo>
                    <a:cubicBezTo>
                      <a:pt x="110161" y="60262"/>
                      <a:pt x="111447" y="59592"/>
                      <a:pt x="112639" y="58757"/>
                    </a:cubicBezTo>
                    <a:cubicBezTo>
                      <a:pt x="113248" y="58355"/>
                      <a:pt x="113873" y="57969"/>
                      <a:pt x="114472" y="57542"/>
                    </a:cubicBezTo>
                    <a:lnTo>
                      <a:pt x="116239" y="56232"/>
                    </a:lnTo>
                    <a:cubicBezTo>
                      <a:pt x="116845" y="55805"/>
                      <a:pt x="117397" y="55326"/>
                      <a:pt x="117961" y="54845"/>
                    </a:cubicBezTo>
                    <a:cubicBezTo>
                      <a:pt x="118516" y="54366"/>
                      <a:pt x="119110" y="53916"/>
                      <a:pt x="119633" y="53398"/>
                    </a:cubicBezTo>
                    <a:cubicBezTo>
                      <a:pt x="121831" y="51426"/>
                      <a:pt x="123845" y="49236"/>
                      <a:pt x="125697" y="46896"/>
                    </a:cubicBezTo>
                    <a:cubicBezTo>
                      <a:pt x="126623" y="45723"/>
                      <a:pt x="127354" y="44416"/>
                      <a:pt x="128131" y="43142"/>
                    </a:cubicBezTo>
                    <a:cubicBezTo>
                      <a:pt x="128493" y="42490"/>
                      <a:pt x="128874" y="41842"/>
                      <a:pt x="129209" y="41165"/>
                    </a:cubicBezTo>
                    <a:cubicBezTo>
                      <a:pt x="129231" y="41122"/>
                      <a:pt x="129255" y="41073"/>
                      <a:pt x="129274" y="41031"/>
                    </a:cubicBezTo>
                    <a:cubicBezTo>
                      <a:pt x="133479" y="39766"/>
                      <a:pt x="147884" y="34788"/>
                      <a:pt x="162061" y="22366"/>
                    </a:cubicBezTo>
                    <a:lnTo>
                      <a:pt x="163193" y="23064"/>
                    </a:lnTo>
                    <a:cubicBezTo>
                      <a:pt x="164415" y="23832"/>
                      <a:pt x="165668" y="24545"/>
                      <a:pt x="166856" y="25356"/>
                    </a:cubicBezTo>
                    <a:cubicBezTo>
                      <a:pt x="167158" y="25562"/>
                      <a:pt x="167508" y="25676"/>
                      <a:pt x="167843" y="25818"/>
                    </a:cubicBezTo>
                    <a:lnTo>
                      <a:pt x="168857" y="26236"/>
                    </a:lnTo>
                    <a:lnTo>
                      <a:pt x="170887" y="27067"/>
                    </a:lnTo>
                    <a:cubicBezTo>
                      <a:pt x="171466" y="27292"/>
                      <a:pt x="172048" y="27524"/>
                      <a:pt x="172632" y="27748"/>
                    </a:cubicBezTo>
                    <a:cubicBezTo>
                      <a:pt x="173416" y="28049"/>
                      <a:pt x="174201" y="28342"/>
                      <a:pt x="174997" y="28625"/>
                    </a:cubicBezTo>
                    <a:cubicBezTo>
                      <a:pt x="174384" y="28039"/>
                      <a:pt x="173756" y="27467"/>
                      <a:pt x="173126" y="26900"/>
                    </a:cubicBezTo>
                    <a:cubicBezTo>
                      <a:pt x="172669" y="26485"/>
                      <a:pt x="172209" y="26068"/>
                      <a:pt x="171747" y="25662"/>
                    </a:cubicBezTo>
                    <a:lnTo>
                      <a:pt x="170091" y="24225"/>
                    </a:lnTo>
                    <a:lnTo>
                      <a:pt x="169263" y="23512"/>
                    </a:lnTo>
                    <a:cubicBezTo>
                      <a:pt x="168986" y="23274"/>
                      <a:pt x="168720" y="23018"/>
                      <a:pt x="168407" y="22842"/>
                    </a:cubicBezTo>
                    <a:cubicBezTo>
                      <a:pt x="167146" y="22141"/>
                      <a:pt x="165942" y="21346"/>
                      <a:pt x="164705" y="20606"/>
                    </a:cubicBezTo>
                    <a:lnTo>
                      <a:pt x="163379" y="19788"/>
                    </a:lnTo>
                    <a:cubicBezTo>
                      <a:pt x="164031" y="16559"/>
                      <a:pt x="165280" y="9149"/>
                      <a:pt x="165230" y="0"/>
                    </a:cubicBezTo>
                    <a:lnTo>
                      <a:pt x="115286" y="0"/>
                    </a:lnTo>
                    <a:cubicBezTo>
                      <a:pt x="112441" y="4716"/>
                      <a:pt x="109372" y="9469"/>
                      <a:pt x="106350" y="13525"/>
                    </a:cubicBezTo>
                    <a:lnTo>
                      <a:pt x="126729" y="39666"/>
                    </a:lnTo>
                    <a:cubicBezTo>
                      <a:pt x="126699" y="39732"/>
                      <a:pt x="126672" y="39793"/>
                      <a:pt x="126638" y="39854"/>
                    </a:cubicBezTo>
                    <a:cubicBezTo>
                      <a:pt x="126333" y="40470"/>
                      <a:pt x="125974" y="41080"/>
                      <a:pt x="125633" y="41689"/>
                    </a:cubicBezTo>
                    <a:cubicBezTo>
                      <a:pt x="124928" y="42896"/>
                      <a:pt x="124109" y="44041"/>
                      <a:pt x="123335" y="45214"/>
                    </a:cubicBezTo>
                    <a:cubicBezTo>
                      <a:pt x="121800" y="47575"/>
                      <a:pt x="120112" y="49867"/>
                      <a:pt x="118198" y="51969"/>
                    </a:cubicBezTo>
                    <a:cubicBezTo>
                      <a:pt x="116270" y="54057"/>
                      <a:pt x="114256" y="56107"/>
                      <a:pt x="112008" y="57897"/>
                    </a:cubicBezTo>
                    <a:cubicBezTo>
                      <a:pt x="110926" y="58845"/>
                      <a:pt x="109738" y="59656"/>
                      <a:pt x="108583" y="60528"/>
                    </a:cubicBezTo>
                    <a:cubicBezTo>
                      <a:pt x="108583" y="60528"/>
                      <a:pt x="103415" y="63062"/>
                      <a:pt x="87325" y="63236"/>
                    </a:cubicBezTo>
                    <a:cubicBezTo>
                      <a:pt x="71241" y="63062"/>
                      <a:pt x="66354" y="60369"/>
                      <a:pt x="66354" y="60369"/>
                    </a:cubicBezTo>
                    <a:cubicBezTo>
                      <a:pt x="65264" y="59553"/>
                      <a:pt x="64151" y="58781"/>
                      <a:pt x="63127" y="57886"/>
                    </a:cubicBezTo>
                    <a:cubicBezTo>
                      <a:pt x="60873" y="56095"/>
                      <a:pt x="58841" y="54046"/>
                      <a:pt x="56906" y="51954"/>
                    </a:cubicBezTo>
                    <a:cubicBezTo>
                      <a:pt x="54975" y="49852"/>
                      <a:pt x="53274" y="47555"/>
                      <a:pt x="51723" y="45202"/>
                    </a:cubicBezTo>
                    <a:cubicBezTo>
                      <a:pt x="50938" y="44024"/>
                      <a:pt x="50112" y="42886"/>
                      <a:pt x="49396" y="41677"/>
                    </a:cubicBezTo>
                    <a:cubicBezTo>
                      <a:pt x="49049" y="41065"/>
                      <a:pt x="48686" y="40459"/>
                      <a:pt x="48375" y="39839"/>
                    </a:cubicBezTo>
                    <a:cubicBezTo>
                      <a:pt x="48341" y="39782"/>
                      <a:pt x="48311" y="39716"/>
                      <a:pt x="48280" y="39656"/>
                    </a:cubicBezTo>
                    <a:lnTo>
                      <a:pt x="68646" y="13525"/>
                    </a:lnTo>
                    <a:cubicBezTo>
                      <a:pt x="65626" y="9469"/>
                      <a:pt x="62555" y="4716"/>
                      <a:pt x="59710"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9"/>
              <p:cNvSpPr/>
              <p:nvPr/>
            </p:nvSpPr>
            <p:spPr>
              <a:xfrm>
                <a:off x="0" y="7163653"/>
                <a:ext cx="804580" cy="1411304"/>
              </a:xfrm>
              <a:custGeom>
                <a:rect b="b" l="l" r="r" t="t"/>
                <a:pathLst>
                  <a:path extrusionOk="0" h="52256" w="29791">
                    <a:moveTo>
                      <a:pt x="0" y="0"/>
                    </a:moveTo>
                    <a:lnTo>
                      <a:pt x="0" y="13903"/>
                    </a:lnTo>
                    <a:cubicBezTo>
                      <a:pt x="11001" y="42475"/>
                      <a:pt x="29456" y="52085"/>
                      <a:pt x="29791" y="52255"/>
                    </a:cubicBezTo>
                    <a:lnTo>
                      <a:pt x="29791" y="52255"/>
                    </a:lnTo>
                    <a:cubicBezTo>
                      <a:pt x="6495" y="33405"/>
                      <a:pt x="1386" y="4835"/>
                      <a:pt x="674"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9"/>
              <p:cNvSpPr/>
              <p:nvPr/>
            </p:nvSpPr>
            <p:spPr>
              <a:xfrm>
                <a:off x="4471307" y="7163653"/>
                <a:ext cx="1613023" cy="1828462"/>
              </a:xfrm>
              <a:custGeom>
                <a:rect b="b" l="l" r="r" t="t"/>
                <a:pathLst>
                  <a:path extrusionOk="0" h="67702" w="59725">
                    <a:moveTo>
                      <a:pt x="52229" y="0"/>
                    </a:moveTo>
                    <a:cubicBezTo>
                      <a:pt x="39854" y="51743"/>
                      <a:pt x="1" y="67702"/>
                      <a:pt x="1" y="67702"/>
                    </a:cubicBezTo>
                    <a:cubicBezTo>
                      <a:pt x="51121" y="47721"/>
                      <a:pt x="59725" y="0"/>
                      <a:pt x="59725"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 name="Google Shape;483;p19"/>
            <p:cNvGrpSpPr/>
            <p:nvPr/>
          </p:nvGrpSpPr>
          <p:grpSpPr>
            <a:xfrm flipH="1">
              <a:off x="4319" y="-6"/>
              <a:ext cx="1988694" cy="5143537"/>
              <a:chOff x="6274462" y="1350945"/>
              <a:chExt cx="1466372" cy="3792609"/>
            </a:xfrm>
          </p:grpSpPr>
          <p:sp>
            <p:nvSpPr>
              <p:cNvPr id="484" name="Google Shape;484;p19"/>
              <p:cNvSpPr/>
              <p:nvPr/>
            </p:nvSpPr>
            <p:spPr>
              <a:xfrm>
                <a:off x="7604663" y="3300779"/>
                <a:ext cx="136172" cy="1842776"/>
              </a:xfrm>
              <a:custGeom>
                <a:rect b="b" l="l" r="r" t="t"/>
                <a:pathLst>
                  <a:path extrusionOk="0" h="68232" w="5042">
                    <a:moveTo>
                      <a:pt x="5042" y="0"/>
                    </a:moveTo>
                    <a:cubicBezTo>
                      <a:pt x="5042" y="0"/>
                      <a:pt x="4447" y="8151"/>
                      <a:pt x="2226" y="12823"/>
                    </a:cubicBezTo>
                    <a:cubicBezTo>
                      <a:pt x="0" y="17493"/>
                      <a:pt x="2000" y="23865"/>
                      <a:pt x="4002" y="26162"/>
                    </a:cubicBezTo>
                    <a:lnTo>
                      <a:pt x="4002" y="68232"/>
                    </a:lnTo>
                    <a:lnTo>
                      <a:pt x="5042" y="68232"/>
                    </a:lnTo>
                    <a:lnTo>
                      <a:pt x="5042" y="0"/>
                    </a:ln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9"/>
              <p:cNvSpPr/>
              <p:nvPr/>
            </p:nvSpPr>
            <p:spPr>
              <a:xfrm>
                <a:off x="7287892" y="4798101"/>
                <a:ext cx="364844" cy="242419"/>
              </a:xfrm>
              <a:custGeom>
                <a:rect b="b" l="l" r="r" t="t"/>
                <a:pathLst>
                  <a:path extrusionOk="0" h="8976" w="13509">
                    <a:moveTo>
                      <a:pt x="13509" y="1"/>
                    </a:moveTo>
                    <a:lnTo>
                      <a:pt x="13509" y="1"/>
                    </a:lnTo>
                    <a:cubicBezTo>
                      <a:pt x="7171" y="6448"/>
                      <a:pt x="0" y="6838"/>
                      <a:pt x="0" y="6838"/>
                    </a:cubicBezTo>
                    <a:cubicBezTo>
                      <a:pt x="1733" y="8430"/>
                      <a:pt x="3433" y="8976"/>
                      <a:pt x="4948" y="8976"/>
                    </a:cubicBezTo>
                    <a:cubicBezTo>
                      <a:pt x="8246" y="8976"/>
                      <a:pt x="10673" y="6392"/>
                      <a:pt x="10673" y="6392"/>
                    </a:cubicBezTo>
                    <a:lnTo>
                      <a:pt x="10673" y="7950"/>
                    </a:lnTo>
                    <a:cubicBezTo>
                      <a:pt x="13508" y="4781"/>
                      <a:pt x="13509" y="1"/>
                      <a:pt x="1350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9"/>
              <p:cNvSpPr/>
              <p:nvPr/>
            </p:nvSpPr>
            <p:spPr>
              <a:xfrm>
                <a:off x="6868978" y="4706222"/>
                <a:ext cx="783758" cy="389151"/>
              </a:xfrm>
              <a:custGeom>
                <a:rect b="b" l="l" r="r" t="t"/>
                <a:pathLst>
                  <a:path extrusionOk="0" h="14409" w="29020">
                    <a:moveTo>
                      <a:pt x="19630" y="0"/>
                    </a:moveTo>
                    <a:cubicBezTo>
                      <a:pt x="8306" y="0"/>
                      <a:pt x="2262" y="5996"/>
                      <a:pt x="2262" y="5996"/>
                    </a:cubicBezTo>
                    <a:cubicBezTo>
                      <a:pt x="2633" y="6182"/>
                      <a:pt x="4078" y="7071"/>
                      <a:pt x="2633" y="8516"/>
                    </a:cubicBezTo>
                    <a:cubicBezTo>
                      <a:pt x="1187" y="9962"/>
                      <a:pt x="1" y="12378"/>
                      <a:pt x="1" y="12378"/>
                    </a:cubicBezTo>
                    <a:cubicBezTo>
                      <a:pt x="2019" y="11139"/>
                      <a:pt x="3409" y="10566"/>
                      <a:pt x="4227" y="10566"/>
                    </a:cubicBezTo>
                    <a:cubicBezTo>
                      <a:pt x="4896" y="10566"/>
                      <a:pt x="5182" y="10950"/>
                      <a:pt x="5116" y="11667"/>
                    </a:cubicBezTo>
                    <a:cubicBezTo>
                      <a:pt x="4967" y="13259"/>
                      <a:pt x="5450" y="14409"/>
                      <a:pt x="5450" y="14409"/>
                    </a:cubicBezTo>
                    <a:cubicBezTo>
                      <a:pt x="16789" y="2402"/>
                      <a:pt x="29020" y="1290"/>
                      <a:pt x="29020" y="1290"/>
                    </a:cubicBezTo>
                    <a:cubicBezTo>
                      <a:pt x="25572" y="369"/>
                      <a:pt x="22439" y="0"/>
                      <a:pt x="19630"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9"/>
              <p:cNvSpPr/>
              <p:nvPr/>
            </p:nvSpPr>
            <p:spPr>
              <a:xfrm>
                <a:off x="7347902" y="4050399"/>
                <a:ext cx="304834" cy="629626"/>
              </a:xfrm>
              <a:custGeom>
                <a:rect b="b" l="l" r="r" t="t"/>
                <a:pathLst>
                  <a:path extrusionOk="0" h="23313" w="11287">
                    <a:moveTo>
                      <a:pt x="1" y="0"/>
                    </a:moveTo>
                    <a:lnTo>
                      <a:pt x="1" y="0"/>
                    </a:lnTo>
                    <a:cubicBezTo>
                      <a:pt x="1" y="1"/>
                      <a:pt x="1391" y="2447"/>
                      <a:pt x="2225" y="13620"/>
                    </a:cubicBezTo>
                    <a:cubicBezTo>
                      <a:pt x="2878" y="22361"/>
                      <a:pt x="8054" y="23312"/>
                      <a:pt x="10277" y="23312"/>
                    </a:cubicBezTo>
                    <a:cubicBezTo>
                      <a:pt x="10896" y="23312"/>
                      <a:pt x="11287" y="23239"/>
                      <a:pt x="11287" y="23239"/>
                    </a:cubicBezTo>
                    <a:lnTo>
                      <a:pt x="11287" y="23237"/>
                    </a:lnTo>
                    <a:cubicBezTo>
                      <a:pt x="9323" y="21014"/>
                      <a:pt x="9248" y="19718"/>
                      <a:pt x="8321" y="10341"/>
                    </a:cubicBezTo>
                    <a:cubicBezTo>
                      <a:pt x="7395" y="964"/>
                      <a:pt x="1" y="0"/>
                      <a:pt x="1"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9"/>
              <p:cNvSpPr/>
              <p:nvPr/>
            </p:nvSpPr>
            <p:spPr>
              <a:xfrm>
                <a:off x="7260857" y="3057900"/>
                <a:ext cx="456427" cy="1001519"/>
              </a:xfrm>
              <a:custGeom>
                <a:rect b="b" l="l" r="r" t="t"/>
                <a:pathLst>
                  <a:path extrusionOk="0" h="37083" w="16900">
                    <a:moveTo>
                      <a:pt x="7549" y="1"/>
                    </a:moveTo>
                    <a:cubicBezTo>
                      <a:pt x="2148" y="1"/>
                      <a:pt x="213" y="8630"/>
                      <a:pt x="1" y="11179"/>
                    </a:cubicBezTo>
                    <a:cubicBezTo>
                      <a:pt x="1" y="11179"/>
                      <a:pt x="1794" y="8776"/>
                      <a:pt x="4510" y="8776"/>
                    </a:cubicBezTo>
                    <a:cubicBezTo>
                      <a:pt x="5275" y="8776"/>
                      <a:pt x="6113" y="8966"/>
                      <a:pt x="7006" y="9455"/>
                    </a:cubicBezTo>
                    <a:cubicBezTo>
                      <a:pt x="11063" y="11678"/>
                      <a:pt x="8192" y="21684"/>
                      <a:pt x="7349" y="27189"/>
                    </a:cubicBezTo>
                    <a:cubicBezTo>
                      <a:pt x="6505" y="32692"/>
                      <a:pt x="10007" y="35749"/>
                      <a:pt x="14510" y="37083"/>
                    </a:cubicBezTo>
                    <a:cubicBezTo>
                      <a:pt x="14510" y="37083"/>
                      <a:pt x="9423" y="30523"/>
                      <a:pt x="13342" y="20683"/>
                    </a:cubicBezTo>
                    <a:cubicBezTo>
                      <a:pt x="16900" y="11289"/>
                      <a:pt x="14342" y="949"/>
                      <a:pt x="8339" y="61"/>
                    </a:cubicBezTo>
                    <a:cubicBezTo>
                      <a:pt x="8068" y="20"/>
                      <a:pt x="7805" y="1"/>
                      <a:pt x="754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9"/>
              <p:cNvSpPr/>
              <p:nvPr/>
            </p:nvSpPr>
            <p:spPr>
              <a:xfrm>
                <a:off x="6890017" y="3312743"/>
                <a:ext cx="314313" cy="415780"/>
              </a:xfrm>
              <a:custGeom>
                <a:rect b="b" l="l" r="r" t="t"/>
                <a:pathLst>
                  <a:path extrusionOk="0" h="15395" w="11638">
                    <a:moveTo>
                      <a:pt x="7858" y="1"/>
                    </a:moveTo>
                    <a:lnTo>
                      <a:pt x="7858" y="1"/>
                    </a:lnTo>
                    <a:cubicBezTo>
                      <a:pt x="10822" y="13194"/>
                      <a:pt x="0" y="14602"/>
                      <a:pt x="0" y="14602"/>
                    </a:cubicBezTo>
                    <a:cubicBezTo>
                      <a:pt x="905" y="14952"/>
                      <a:pt x="2581" y="15395"/>
                      <a:pt x="4342" y="15395"/>
                    </a:cubicBezTo>
                    <a:cubicBezTo>
                      <a:pt x="7054" y="15395"/>
                      <a:pt x="9971" y="14347"/>
                      <a:pt x="10600" y="10303"/>
                    </a:cubicBezTo>
                    <a:cubicBezTo>
                      <a:pt x="11638" y="3632"/>
                      <a:pt x="7858" y="1"/>
                      <a:pt x="7858"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9"/>
              <p:cNvSpPr/>
              <p:nvPr/>
            </p:nvSpPr>
            <p:spPr>
              <a:xfrm>
                <a:off x="6274462" y="3965325"/>
                <a:ext cx="789753" cy="511495"/>
              </a:xfrm>
              <a:custGeom>
                <a:rect b="b" l="l" r="r" t="t"/>
                <a:pathLst>
                  <a:path extrusionOk="0" h="18939" w="29242">
                    <a:moveTo>
                      <a:pt x="10415" y="0"/>
                    </a:moveTo>
                    <a:cubicBezTo>
                      <a:pt x="11378" y="1038"/>
                      <a:pt x="11303" y="2446"/>
                      <a:pt x="11303" y="2446"/>
                    </a:cubicBezTo>
                    <a:cubicBezTo>
                      <a:pt x="9684" y="2106"/>
                      <a:pt x="8115" y="1982"/>
                      <a:pt x="6689" y="1982"/>
                    </a:cubicBezTo>
                    <a:cubicBezTo>
                      <a:pt x="2826" y="1982"/>
                      <a:pt x="1" y="2891"/>
                      <a:pt x="1" y="2891"/>
                    </a:cubicBezTo>
                    <a:cubicBezTo>
                      <a:pt x="3595" y="3855"/>
                      <a:pt x="5115" y="6042"/>
                      <a:pt x="5115" y="6042"/>
                    </a:cubicBezTo>
                    <a:cubicBezTo>
                      <a:pt x="1778" y="6820"/>
                      <a:pt x="1" y="10045"/>
                      <a:pt x="1" y="10045"/>
                    </a:cubicBezTo>
                    <a:cubicBezTo>
                      <a:pt x="1952" y="9843"/>
                      <a:pt x="3790" y="9751"/>
                      <a:pt x="5520" y="9751"/>
                    </a:cubicBezTo>
                    <a:cubicBezTo>
                      <a:pt x="22810" y="9751"/>
                      <a:pt x="29242" y="18939"/>
                      <a:pt x="29242" y="18939"/>
                    </a:cubicBezTo>
                    <a:cubicBezTo>
                      <a:pt x="27388" y="595"/>
                      <a:pt x="10416" y="0"/>
                      <a:pt x="10415"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9"/>
              <p:cNvSpPr/>
              <p:nvPr/>
            </p:nvSpPr>
            <p:spPr>
              <a:xfrm>
                <a:off x="6292476" y="3029488"/>
                <a:ext cx="925844" cy="1711573"/>
              </a:xfrm>
              <a:custGeom>
                <a:rect b="b" l="l" r="r" t="t"/>
                <a:pathLst>
                  <a:path extrusionOk="0" h="63374" w="34281">
                    <a:moveTo>
                      <a:pt x="15566" y="0"/>
                    </a:moveTo>
                    <a:cubicBezTo>
                      <a:pt x="15565" y="1"/>
                      <a:pt x="11258" y="1162"/>
                      <a:pt x="10777" y="7328"/>
                    </a:cubicBezTo>
                    <a:cubicBezTo>
                      <a:pt x="9277" y="8683"/>
                      <a:pt x="8561" y="10044"/>
                      <a:pt x="8561" y="10044"/>
                    </a:cubicBezTo>
                    <a:cubicBezTo>
                      <a:pt x="6894" y="8413"/>
                      <a:pt x="6337" y="5559"/>
                      <a:pt x="6337" y="5559"/>
                    </a:cubicBezTo>
                    <a:cubicBezTo>
                      <a:pt x="2557" y="11230"/>
                      <a:pt x="5782" y="18186"/>
                      <a:pt x="5782" y="18186"/>
                    </a:cubicBezTo>
                    <a:cubicBezTo>
                      <a:pt x="2669" y="18137"/>
                      <a:pt x="1112" y="16899"/>
                      <a:pt x="1111" y="16899"/>
                    </a:cubicBezTo>
                    <a:lnTo>
                      <a:pt x="1111" y="16899"/>
                    </a:lnTo>
                    <a:cubicBezTo>
                      <a:pt x="1" y="24683"/>
                      <a:pt x="7227" y="29463"/>
                      <a:pt x="13008" y="31242"/>
                    </a:cubicBezTo>
                    <a:cubicBezTo>
                      <a:pt x="18789" y="33021"/>
                      <a:pt x="30242" y="35244"/>
                      <a:pt x="31798" y="45918"/>
                    </a:cubicBezTo>
                    <a:cubicBezTo>
                      <a:pt x="33355" y="56591"/>
                      <a:pt x="23347" y="63374"/>
                      <a:pt x="23347" y="63374"/>
                    </a:cubicBezTo>
                    <a:cubicBezTo>
                      <a:pt x="25980" y="61779"/>
                      <a:pt x="34281" y="57999"/>
                      <a:pt x="34281" y="46511"/>
                    </a:cubicBezTo>
                    <a:cubicBezTo>
                      <a:pt x="34281" y="35022"/>
                      <a:pt x="16399" y="25906"/>
                      <a:pt x="13064" y="22792"/>
                    </a:cubicBezTo>
                    <a:cubicBezTo>
                      <a:pt x="9729" y="19679"/>
                      <a:pt x="8561" y="12564"/>
                      <a:pt x="13453" y="9840"/>
                    </a:cubicBezTo>
                    <a:cubicBezTo>
                      <a:pt x="15005" y="8977"/>
                      <a:pt x="16427" y="8610"/>
                      <a:pt x="17700" y="8610"/>
                    </a:cubicBezTo>
                    <a:cubicBezTo>
                      <a:pt x="20441" y="8610"/>
                      <a:pt x="22487" y="10309"/>
                      <a:pt x="23627" y="12396"/>
                    </a:cubicBezTo>
                    <a:cubicBezTo>
                      <a:pt x="25294" y="15455"/>
                      <a:pt x="23737" y="19012"/>
                      <a:pt x="20847" y="19289"/>
                    </a:cubicBezTo>
                    <a:cubicBezTo>
                      <a:pt x="20706" y="19303"/>
                      <a:pt x="20571" y="19309"/>
                      <a:pt x="20442" y="19309"/>
                    </a:cubicBezTo>
                    <a:cubicBezTo>
                      <a:pt x="17924" y="19309"/>
                      <a:pt x="17623" y="16844"/>
                      <a:pt x="17622" y="16843"/>
                    </a:cubicBezTo>
                    <a:lnTo>
                      <a:pt x="17622" y="16843"/>
                    </a:lnTo>
                    <a:cubicBezTo>
                      <a:pt x="15843" y="17734"/>
                      <a:pt x="15232" y="22570"/>
                      <a:pt x="19234" y="23293"/>
                    </a:cubicBezTo>
                    <a:cubicBezTo>
                      <a:pt x="19590" y="23357"/>
                      <a:pt x="19939" y="23387"/>
                      <a:pt x="20278" y="23387"/>
                    </a:cubicBezTo>
                    <a:cubicBezTo>
                      <a:pt x="23753" y="23387"/>
                      <a:pt x="26298" y="20248"/>
                      <a:pt x="26906" y="18678"/>
                    </a:cubicBezTo>
                    <a:cubicBezTo>
                      <a:pt x="27573" y="16955"/>
                      <a:pt x="29093" y="7301"/>
                      <a:pt x="20717" y="5077"/>
                    </a:cubicBezTo>
                    <a:cubicBezTo>
                      <a:pt x="19597" y="4780"/>
                      <a:pt x="18559" y="4651"/>
                      <a:pt x="17602" y="4651"/>
                    </a:cubicBezTo>
                    <a:cubicBezTo>
                      <a:pt x="16575" y="4651"/>
                      <a:pt x="15640" y="4799"/>
                      <a:pt x="14794" y="5047"/>
                    </a:cubicBezTo>
                    <a:cubicBezTo>
                      <a:pt x="14701" y="3921"/>
                      <a:pt x="14694" y="1859"/>
                      <a:pt x="15566"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9"/>
              <p:cNvSpPr/>
              <p:nvPr/>
            </p:nvSpPr>
            <p:spPr>
              <a:xfrm>
                <a:off x="7085173" y="2269821"/>
                <a:ext cx="615474" cy="743679"/>
              </a:xfrm>
              <a:custGeom>
                <a:rect b="b" l="l" r="r" t="t"/>
                <a:pathLst>
                  <a:path extrusionOk="0" h="27536" w="22789">
                    <a:moveTo>
                      <a:pt x="9007" y="1"/>
                    </a:moveTo>
                    <a:cubicBezTo>
                      <a:pt x="8876" y="1"/>
                      <a:pt x="8740" y="9"/>
                      <a:pt x="8600" y="25"/>
                    </a:cubicBezTo>
                    <a:cubicBezTo>
                      <a:pt x="8600" y="25"/>
                      <a:pt x="9451" y="382"/>
                      <a:pt x="9792" y="1664"/>
                    </a:cubicBezTo>
                    <a:cubicBezTo>
                      <a:pt x="9262" y="1515"/>
                      <a:pt x="8698" y="1430"/>
                      <a:pt x="8109" y="1396"/>
                    </a:cubicBezTo>
                    <a:lnTo>
                      <a:pt x="8117" y="1391"/>
                    </a:lnTo>
                    <a:cubicBezTo>
                      <a:pt x="7287" y="677"/>
                      <a:pt x="6431" y="433"/>
                      <a:pt x="5650" y="433"/>
                    </a:cubicBezTo>
                    <a:cubicBezTo>
                      <a:pt x="3973" y="433"/>
                      <a:pt x="2641" y="1555"/>
                      <a:pt x="2641" y="1555"/>
                    </a:cubicBezTo>
                    <a:cubicBezTo>
                      <a:pt x="2780" y="1536"/>
                      <a:pt x="2925" y="1528"/>
                      <a:pt x="3072" y="1528"/>
                    </a:cubicBezTo>
                    <a:cubicBezTo>
                      <a:pt x="3788" y="1528"/>
                      <a:pt x="4570" y="1730"/>
                      <a:pt x="5048" y="1877"/>
                    </a:cubicBezTo>
                    <a:cubicBezTo>
                      <a:pt x="4464" y="2155"/>
                      <a:pt x="3972" y="2537"/>
                      <a:pt x="3557" y="2986"/>
                    </a:cubicBezTo>
                    <a:cubicBezTo>
                      <a:pt x="1118" y="3465"/>
                      <a:pt x="1" y="5642"/>
                      <a:pt x="1" y="5642"/>
                    </a:cubicBezTo>
                    <a:cubicBezTo>
                      <a:pt x="597" y="5288"/>
                      <a:pt x="1433" y="5213"/>
                      <a:pt x="2033" y="5213"/>
                    </a:cubicBezTo>
                    <a:cubicBezTo>
                      <a:pt x="2090" y="5213"/>
                      <a:pt x="2145" y="5214"/>
                      <a:pt x="2198" y="5215"/>
                    </a:cubicBezTo>
                    <a:cubicBezTo>
                      <a:pt x="1412" y="7204"/>
                      <a:pt x="1336" y="9337"/>
                      <a:pt x="1336" y="9923"/>
                    </a:cubicBezTo>
                    <a:cubicBezTo>
                      <a:pt x="1336" y="11841"/>
                      <a:pt x="2337" y="16955"/>
                      <a:pt x="6784" y="17010"/>
                    </a:cubicBezTo>
                    <a:cubicBezTo>
                      <a:pt x="6802" y="17011"/>
                      <a:pt x="6820" y="17011"/>
                      <a:pt x="6838" y="17011"/>
                    </a:cubicBezTo>
                    <a:cubicBezTo>
                      <a:pt x="11240" y="17011"/>
                      <a:pt x="12409" y="10300"/>
                      <a:pt x="8451" y="7309"/>
                    </a:cubicBezTo>
                    <a:lnTo>
                      <a:pt x="8451" y="7309"/>
                    </a:lnTo>
                    <a:cubicBezTo>
                      <a:pt x="8451" y="7310"/>
                      <a:pt x="11398" y="12063"/>
                      <a:pt x="9174" y="14647"/>
                    </a:cubicBezTo>
                    <a:cubicBezTo>
                      <a:pt x="8596" y="15319"/>
                      <a:pt x="7894" y="15619"/>
                      <a:pt x="7175" y="15619"/>
                    </a:cubicBezTo>
                    <a:cubicBezTo>
                      <a:pt x="5128" y="15619"/>
                      <a:pt x="2942" y="13187"/>
                      <a:pt x="3087" y="9977"/>
                    </a:cubicBezTo>
                    <a:cubicBezTo>
                      <a:pt x="3281" y="5642"/>
                      <a:pt x="5004" y="3668"/>
                      <a:pt x="7256" y="3529"/>
                    </a:cubicBezTo>
                    <a:cubicBezTo>
                      <a:pt x="7317" y="3525"/>
                      <a:pt x="7378" y="3524"/>
                      <a:pt x="7440" y="3524"/>
                    </a:cubicBezTo>
                    <a:cubicBezTo>
                      <a:pt x="9688" y="3524"/>
                      <a:pt x="12914" y="5947"/>
                      <a:pt x="13482" y="9950"/>
                    </a:cubicBezTo>
                    <a:cubicBezTo>
                      <a:pt x="14066" y="14063"/>
                      <a:pt x="13147" y="24313"/>
                      <a:pt x="22789" y="27536"/>
                    </a:cubicBezTo>
                    <a:cubicBezTo>
                      <a:pt x="22789" y="27536"/>
                      <a:pt x="15623" y="24403"/>
                      <a:pt x="15677" y="14618"/>
                    </a:cubicBezTo>
                    <a:lnTo>
                      <a:pt x="15677" y="14618"/>
                    </a:lnTo>
                    <a:lnTo>
                      <a:pt x="15677" y="14620"/>
                    </a:lnTo>
                    <a:cubicBezTo>
                      <a:pt x="15711" y="8672"/>
                      <a:pt x="14486" y="4975"/>
                      <a:pt x="12314" y="3043"/>
                    </a:cubicBezTo>
                    <a:cubicBezTo>
                      <a:pt x="12096" y="2298"/>
                      <a:pt x="11246" y="1"/>
                      <a:pt x="9007"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9"/>
              <p:cNvSpPr/>
              <p:nvPr/>
            </p:nvSpPr>
            <p:spPr>
              <a:xfrm>
                <a:off x="7344364" y="2021136"/>
                <a:ext cx="170984" cy="134065"/>
              </a:xfrm>
              <a:custGeom>
                <a:rect b="b" l="l" r="r" t="t"/>
                <a:pathLst>
                  <a:path extrusionOk="0" h="4964" w="6331">
                    <a:moveTo>
                      <a:pt x="2256" y="0"/>
                    </a:moveTo>
                    <a:cubicBezTo>
                      <a:pt x="1504" y="0"/>
                      <a:pt x="756" y="457"/>
                      <a:pt x="494" y="1147"/>
                    </a:cubicBezTo>
                    <a:cubicBezTo>
                      <a:pt x="0" y="2447"/>
                      <a:pt x="1379" y="4964"/>
                      <a:pt x="5451" y="4964"/>
                    </a:cubicBezTo>
                    <a:cubicBezTo>
                      <a:pt x="5731" y="4964"/>
                      <a:pt x="6025" y="4952"/>
                      <a:pt x="6331" y="4927"/>
                    </a:cubicBezTo>
                    <a:cubicBezTo>
                      <a:pt x="6331" y="4927"/>
                      <a:pt x="4581" y="3982"/>
                      <a:pt x="4052" y="1648"/>
                    </a:cubicBezTo>
                    <a:cubicBezTo>
                      <a:pt x="3786" y="471"/>
                      <a:pt x="3019" y="0"/>
                      <a:pt x="2256"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9"/>
              <p:cNvSpPr/>
              <p:nvPr/>
            </p:nvSpPr>
            <p:spPr>
              <a:xfrm>
                <a:off x="7449531" y="1971037"/>
                <a:ext cx="291303" cy="902294"/>
              </a:xfrm>
              <a:custGeom>
                <a:rect b="b" l="l" r="r" t="t"/>
                <a:pathLst>
                  <a:path extrusionOk="0" h="33409" w="10786">
                    <a:moveTo>
                      <a:pt x="4299" y="1"/>
                    </a:moveTo>
                    <a:lnTo>
                      <a:pt x="4299" y="1"/>
                    </a:lnTo>
                    <a:cubicBezTo>
                      <a:pt x="4299" y="1"/>
                      <a:pt x="1900" y="3207"/>
                      <a:pt x="5677" y="5199"/>
                    </a:cubicBezTo>
                    <a:cubicBezTo>
                      <a:pt x="5677" y="5199"/>
                      <a:pt x="5855" y="7307"/>
                      <a:pt x="3964" y="10161"/>
                    </a:cubicBezTo>
                    <a:cubicBezTo>
                      <a:pt x="2075" y="13015"/>
                      <a:pt x="1" y="20178"/>
                      <a:pt x="5115" y="23256"/>
                    </a:cubicBezTo>
                    <a:cubicBezTo>
                      <a:pt x="5115" y="23256"/>
                      <a:pt x="2039" y="31373"/>
                      <a:pt x="10786" y="33409"/>
                    </a:cubicBezTo>
                    <a:lnTo>
                      <a:pt x="10786" y="4280"/>
                    </a:lnTo>
                    <a:cubicBezTo>
                      <a:pt x="10786" y="4280"/>
                      <a:pt x="7300" y="7059"/>
                      <a:pt x="8192" y="12508"/>
                    </a:cubicBezTo>
                    <a:cubicBezTo>
                      <a:pt x="8192" y="12508"/>
                      <a:pt x="5670" y="14768"/>
                      <a:pt x="6041" y="20402"/>
                    </a:cubicBezTo>
                    <a:cubicBezTo>
                      <a:pt x="6041" y="20402"/>
                      <a:pt x="3798" y="19737"/>
                      <a:pt x="3798" y="15288"/>
                    </a:cubicBezTo>
                    <a:cubicBezTo>
                      <a:pt x="3798" y="10839"/>
                      <a:pt x="7849" y="7782"/>
                      <a:pt x="6990" y="3669"/>
                    </a:cubicBezTo>
                    <a:lnTo>
                      <a:pt x="6990" y="3669"/>
                    </a:lnTo>
                    <a:cubicBezTo>
                      <a:pt x="6990" y="3669"/>
                      <a:pt x="6988" y="3669"/>
                      <a:pt x="6983" y="3669"/>
                    </a:cubicBezTo>
                    <a:cubicBezTo>
                      <a:pt x="6807" y="3669"/>
                      <a:pt x="3707" y="3618"/>
                      <a:pt x="429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9"/>
              <p:cNvSpPr/>
              <p:nvPr/>
            </p:nvSpPr>
            <p:spPr>
              <a:xfrm>
                <a:off x="7523613" y="1350945"/>
                <a:ext cx="217221" cy="636351"/>
              </a:xfrm>
              <a:custGeom>
                <a:rect b="b" l="l" r="r" t="t"/>
                <a:pathLst>
                  <a:path extrusionOk="0" h="23562" w="8043">
                    <a:moveTo>
                      <a:pt x="8043" y="0"/>
                    </a:moveTo>
                    <a:cubicBezTo>
                      <a:pt x="8043" y="0"/>
                      <a:pt x="3780" y="4279"/>
                      <a:pt x="5949" y="13287"/>
                    </a:cubicBezTo>
                    <a:cubicBezTo>
                      <a:pt x="5949" y="13287"/>
                      <a:pt x="4504" y="11984"/>
                      <a:pt x="2065" y="11984"/>
                    </a:cubicBezTo>
                    <a:cubicBezTo>
                      <a:pt x="1440" y="11984"/>
                      <a:pt x="749" y="12069"/>
                      <a:pt x="0" y="12284"/>
                    </a:cubicBezTo>
                    <a:cubicBezTo>
                      <a:pt x="0" y="12284"/>
                      <a:pt x="5172" y="15067"/>
                      <a:pt x="5280" y="18956"/>
                    </a:cubicBezTo>
                    <a:cubicBezTo>
                      <a:pt x="5280" y="18956"/>
                      <a:pt x="2724" y="19347"/>
                      <a:pt x="3223" y="21904"/>
                    </a:cubicBezTo>
                    <a:cubicBezTo>
                      <a:pt x="3454" y="23079"/>
                      <a:pt x="4276" y="23561"/>
                      <a:pt x="5195" y="23561"/>
                    </a:cubicBezTo>
                    <a:cubicBezTo>
                      <a:pt x="6276" y="23561"/>
                      <a:pt x="7492" y="22895"/>
                      <a:pt x="8043" y="21904"/>
                    </a:cubicBezTo>
                    <a:lnTo>
                      <a:pt x="8043" y="0"/>
                    </a:ln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 name="Google Shape;496;p19"/>
            <p:cNvGrpSpPr/>
            <p:nvPr/>
          </p:nvGrpSpPr>
          <p:grpSpPr>
            <a:xfrm>
              <a:off x="3732650" y="4205935"/>
              <a:ext cx="5394100" cy="937619"/>
              <a:chOff x="3750115" y="4205935"/>
              <a:chExt cx="5394100" cy="937619"/>
            </a:xfrm>
          </p:grpSpPr>
          <p:sp>
            <p:nvSpPr>
              <p:cNvPr id="497" name="Google Shape;497;p19"/>
              <p:cNvSpPr/>
              <p:nvPr/>
            </p:nvSpPr>
            <p:spPr>
              <a:xfrm flipH="1">
                <a:off x="3750115" y="4205935"/>
                <a:ext cx="5394100" cy="937619"/>
              </a:xfrm>
              <a:custGeom>
                <a:rect b="b" l="l" r="r" t="t"/>
                <a:pathLst>
                  <a:path extrusionOk="0" h="34717" w="199726">
                    <a:moveTo>
                      <a:pt x="66991" y="1"/>
                    </a:moveTo>
                    <a:cubicBezTo>
                      <a:pt x="48314" y="1"/>
                      <a:pt x="24765" y="1621"/>
                      <a:pt x="0" y="7369"/>
                    </a:cubicBezTo>
                    <a:lnTo>
                      <a:pt x="0" y="34717"/>
                    </a:lnTo>
                    <a:lnTo>
                      <a:pt x="199726" y="34717"/>
                    </a:lnTo>
                    <a:cubicBezTo>
                      <a:pt x="184130" y="26162"/>
                      <a:pt x="168689" y="19763"/>
                      <a:pt x="155015" y="15029"/>
                    </a:cubicBezTo>
                    <a:cubicBezTo>
                      <a:pt x="147516" y="12430"/>
                      <a:pt x="140552" y="10336"/>
                      <a:pt x="134382" y="8660"/>
                    </a:cubicBezTo>
                    <a:cubicBezTo>
                      <a:pt x="134129" y="8591"/>
                      <a:pt x="133875" y="8523"/>
                      <a:pt x="133623" y="8454"/>
                    </a:cubicBezTo>
                    <a:cubicBezTo>
                      <a:pt x="128257" y="7007"/>
                      <a:pt x="123511" y="5888"/>
                      <a:pt x="119577" y="5034"/>
                    </a:cubicBezTo>
                    <a:cubicBezTo>
                      <a:pt x="117957" y="4684"/>
                      <a:pt x="116476" y="4379"/>
                      <a:pt x="115142" y="4112"/>
                    </a:cubicBezTo>
                    <a:cubicBezTo>
                      <a:pt x="110023" y="3100"/>
                      <a:pt x="107109" y="2704"/>
                      <a:pt x="107109" y="2704"/>
                    </a:cubicBezTo>
                    <a:cubicBezTo>
                      <a:pt x="107109" y="2704"/>
                      <a:pt x="106126" y="2536"/>
                      <a:pt x="104279" y="2287"/>
                    </a:cubicBezTo>
                    <a:cubicBezTo>
                      <a:pt x="98679" y="1529"/>
                      <a:pt x="85133" y="1"/>
                      <a:pt x="66991" y="1"/>
                    </a:cubicBezTo>
                    <a:close/>
                  </a:path>
                </a:pathLst>
              </a:custGeom>
              <a:solidFill>
                <a:srgbClr val="350309">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9"/>
              <p:cNvSpPr/>
              <p:nvPr/>
            </p:nvSpPr>
            <p:spPr>
              <a:xfrm flipH="1">
                <a:off x="6416214" y="4420591"/>
                <a:ext cx="1446738" cy="296650"/>
              </a:xfrm>
              <a:custGeom>
                <a:rect b="b" l="l" r="r" t="t"/>
                <a:pathLst>
                  <a:path extrusionOk="0" h="10984" w="53568">
                    <a:moveTo>
                      <a:pt x="19740" y="761"/>
                    </a:moveTo>
                    <a:cubicBezTo>
                      <a:pt x="22081" y="761"/>
                      <a:pt x="24528" y="827"/>
                      <a:pt x="27027" y="963"/>
                    </a:cubicBezTo>
                    <a:cubicBezTo>
                      <a:pt x="42253" y="1784"/>
                      <a:pt x="52737" y="4743"/>
                      <a:pt x="52622" y="6886"/>
                    </a:cubicBezTo>
                    <a:cubicBezTo>
                      <a:pt x="52576" y="7715"/>
                      <a:pt x="50573" y="8861"/>
                      <a:pt x="45085" y="9586"/>
                    </a:cubicBezTo>
                    <a:cubicBezTo>
                      <a:pt x="41887" y="10008"/>
                      <a:pt x="38027" y="10223"/>
                      <a:pt x="33826" y="10223"/>
                    </a:cubicBezTo>
                    <a:cubicBezTo>
                      <a:pt x="31485" y="10223"/>
                      <a:pt x="29037" y="10156"/>
                      <a:pt x="26539" y="10021"/>
                    </a:cubicBezTo>
                    <a:cubicBezTo>
                      <a:pt x="11313" y="9200"/>
                      <a:pt x="830" y="6241"/>
                      <a:pt x="947" y="4098"/>
                    </a:cubicBezTo>
                    <a:cubicBezTo>
                      <a:pt x="991" y="3268"/>
                      <a:pt x="2993" y="2122"/>
                      <a:pt x="8481" y="1398"/>
                    </a:cubicBezTo>
                    <a:cubicBezTo>
                      <a:pt x="11679" y="976"/>
                      <a:pt x="15538" y="761"/>
                      <a:pt x="19740" y="761"/>
                    </a:cubicBezTo>
                    <a:close/>
                    <a:moveTo>
                      <a:pt x="19735" y="0"/>
                    </a:moveTo>
                    <a:cubicBezTo>
                      <a:pt x="15502" y="0"/>
                      <a:pt x="11609" y="217"/>
                      <a:pt x="8381" y="643"/>
                    </a:cubicBezTo>
                    <a:cubicBezTo>
                      <a:pt x="3027" y="1351"/>
                      <a:pt x="268" y="2498"/>
                      <a:pt x="185" y="4057"/>
                    </a:cubicBezTo>
                    <a:cubicBezTo>
                      <a:pt x="0" y="7494"/>
                      <a:pt x="13603" y="10087"/>
                      <a:pt x="26499" y="10783"/>
                    </a:cubicBezTo>
                    <a:cubicBezTo>
                      <a:pt x="29009" y="10916"/>
                      <a:pt x="31469" y="10984"/>
                      <a:pt x="33823" y="10984"/>
                    </a:cubicBezTo>
                    <a:cubicBezTo>
                      <a:pt x="38060" y="10984"/>
                      <a:pt x="41955" y="10767"/>
                      <a:pt x="45185" y="10341"/>
                    </a:cubicBezTo>
                    <a:cubicBezTo>
                      <a:pt x="50539" y="9635"/>
                      <a:pt x="53299" y="8486"/>
                      <a:pt x="53382" y="6926"/>
                    </a:cubicBezTo>
                    <a:cubicBezTo>
                      <a:pt x="53568" y="3492"/>
                      <a:pt x="39963" y="899"/>
                      <a:pt x="27069" y="203"/>
                    </a:cubicBezTo>
                    <a:cubicBezTo>
                      <a:pt x="24556" y="67"/>
                      <a:pt x="22093" y="0"/>
                      <a:pt x="197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9"/>
              <p:cNvSpPr/>
              <p:nvPr/>
            </p:nvSpPr>
            <p:spPr>
              <a:xfrm flipH="1">
                <a:off x="4384440" y="4520869"/>
                <a:ext cx="4759775" cy="622685"/>
              </a:xfrm>
              <a:custGeom>
                <a:rect b="b" l="l" r="r" t="t"/>
                <a:pathLst>
                  <a:path extrusionOk="0" h="23056" w="176239">
                    <a:moveTo>
                      <a:pt x="55363" y="1"/>
                    </a:moveTo>
                    <a:cubicBezTo>
                      <a:pt x="31172" y="1"/>
                      <a:pt x="10414" y="2396"/>
                      <a:pt x="0" y="4102"/>
                    </a:cubicBezTo>
                    <a:lnTo>
                      <a:pt x="0" y="4876"/>
                    </a:lnTo>
                    <a:cubicBezTo>
                      <a:pt x="10357" y="3170"/>
                      <a:pt x="31200" y="764"/>
                      <a:pt x="55488" y="764"/>
                    </a:cubicBezTo>
                    <a:cubicBezTo>
                      <a:pt x="55855" y="764"/>
                      <a:pt x="56222" y="765"/>
                      <a:pt x="56591" y="766"/>
                    </a:cubicBezTo>
                    <a:cubicBezTo>
                      <a:pt x="77139" y="835"/>
                      <a:pt x="97098" y="2565"/>
                      <a:pt x="115912" y="5908"/>
                    </a:cubicBezTo>
                    <a:cubicBezTo>
                      <a:pt x="136907" y="9641"/>
                      <a:pt x="156520" y="15401"/>
                      <a:pt x="174322" y="23056"/>
                    </a:cubicBezTo>
                    <a:lnTo>
                      <a:pt x="176238" y="23056"/>
                    </a:lnTo>
                    <a:cubicBezTo>
                      <a:pt x="157952" y="15024"/>
                      <a:pt x="137726" y="9009"/>
                      <a:pt x="116034" y="5155"/>
                    </a:cubicBezTo>
                    <a:cubicBezTo>
                      <a:pt x="97175" y="1807"/>
                      <a:pt x="77170" y="73"/>
                      <a:pt x="56575" y="4"/>
                    </a:cubicBezTo>
                    <a:cubicBezTo>
                      <a:pt x="56171" y="1"/>
                      <a:pt x="55768" y="1"/>
                      <a:pt x="553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00" name="Google Shape;500;p19"/>
          <p:cNvSpPr txBox="1"/>
          <p:nvPr>
            <p:ph type="title"/>
          </p:nvPr>
        </p:nvSpPr>
        <p:spPr>
          <a:xfrm>
            <a:off x="720000" y="1697300"/>
            <a:ext cx="2343900" cy="4572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01" name="Google Shape;501;p19"/>
          <p:cNvSpPr txBox="1"/>
          <p:nvPr>
            <p:ph idx="1" type="subTitle"/>
          </p:nvPr>
        </p:nvSpPr>
        <p:spPr>
          <a:xfrm>
            <a:off x="720000" y="2086945"/>
            <a:ext cx="23439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2" name="Google Shape;502;p19"/>
          <p:cNvSpPr txBox="1"/>
          <p:nvPr>
            <p:ph idx="2" type="title"/>
          </p:nvPr>
        </p:nvSpPr>
        <p:spPr>
          <a:xfrm>
            <a:off x="3672954" y="1697300"/>
            <a:ext cx="2343900" cy="4572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03" name="Google Shape;503;p19"/>
          <p:cNvSpPr txBox="1"/>
          <p:nvPr>
            <p:ph idx="3" type="subTitle"/>
          </p:nvPr>
        </p:nvSpPr>
        <p:spPr>
          <a:xfrm>
            <a:off x="3672947" y="2086945"/>
            <a:ext cx="23439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4" name="Google Shape;504;p19"/>
          <p:cNvSpPr txBox="1"/>
          <p:nvPr>
            <p:ph idx="4" type="title"/>
          </p:nvPr>
        </p:nvSpPr>
        <p:spPr>
          <a:xfrm>
            <a:off x="719996" y="3061225"/>
            <a:ext cx="2343900" cy="4572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05" name="Google Shape;505;p19"/>
          <p:cNvSpPr txBox="1"/>
          <p:nvPr>
            <p:ph idx="5" type="subTitle"/>
          </p:nvPr>
        </p:nvSpPr>
        <p:spPr>
          <a:xfrm>
            <a:off x="719992" y="3450870"/>
            <a:ext cx="23439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6" name="Google Shape;506;p19"/>
          <p:cNvSpPr txBox="1"/>
          <p:nvPr>
            <p:ph idx="6" type="title"/>
          </p:nvPr>
        </p:nvSpPr>
        <p:spPr>
          <a:xfrm>
            <a:off x="3672950" y="3061225"/>
            <a:ext cx="2343900" cy="4572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07" name="Google Shape;507;p19"/>
          <p:cNvSpPr txBox="1"/>
          <p:nvPr>
            <p:ph idx="7" type="subTitle"/>
          </p:nvPr>
        </p:nvSpPr>
        <p:spPr>
          <a:xfrm>
            <a:off x="3672939" y="3450870"/>
            <a:ext cx="23439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8" name="Google Shape;508;p19"/>
          <p:cNvSpPr txBox="1"/>
          <p:nvPr>
            <p:ph idx="8" type="title"/>
          </p:nvPr>
        </p:nvSpPr>
        <p:spPr>
          <a:xfrm>
            <a:off x="720000" y="331645"/>
            <a:ext cx="77040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gradFill>
          <a:gsLst>
            <a:gs pos="0">
              <a:schemeClr val="dk2"/>
            </a:gs>
            <a:gs pos="100000">
              <a:schemeClr val="dk1"/>
            </a:gs>
          </a:gsLst>
          <a:lin ang="10801400" scaled="0"/>
        </a:gradFill>
      </p:bgPr>
    </p:bg>
    <p:spTree>
      <p:nvGrpSpPr>
        <p:cNvPr id="509" name="Shape 509"/>
        <p:cNvGrpSpPr/>
        <p:nvPr/>
      </p:nvGrpSpPr>
      <p:grpSpPr>
        <a:xfrm>
          <a:off x="0" y="0"/>
          <a:ext cx="0" cy="0"/>
          <a:chOff x="0" y="0"/>
          <a:chExt cx="0" cy="0"/>
        </a:xfrm>
      </p:grpSpPr>
      <p:grpSp>
        <p:nvGrpSpPr>
          <p:cNvPr id="510" name="Google Shape;510;p20"/>
          <p:cNvGrpSpPr/>
          <p:nvPr/>
        </p:nvGrpSpPr>
        <p:grpSpPr>
          <a:xfrm rot="-5400000">
            <a:off x="5577894" y="-1577419"/>
            <a:ext cx="1988694" cy="5143537"/>
            <a:chOff x="6274462" y="1350945"/>
            <a:chExt cx="1466372" cy="3792609"/>
          </a:xfrm>
        </p:grpSpPr>
        <p:sp>
          <p:nvSpPr>
            <p:cNvPr id="511" name="Google Shape;511;p20"/>
            <p:cNvSpPr/>
            <p:nvPr/>
          </p:nvSpPr>
          <p:spPr>
            <a:xfrm>
              <a:off x="7604663" y="3300779"/>
              <a:ext cx="136172" cy="1842776"/>
            </a:xfrm>
            <a:custGeom>
              <a:rect b="b" l="l" r="r" t="t"/>
              <a:pathLst>
                <a:path extrusionOk="0" h="68232" w="5042">
                  <a:moveTo>
                    <a:pt x="5042" y="0"/>
                  </a:moveTo>
                  <a:cubicBezTo>
                    <a:pt x="5042" y="0"/>
                    <a:pt x="4447" y="8151"/>
                    <a:pt x="2226" y="12823"/>
                  </a:cubicBezTo>
                  <a:cubicBezTo>
                    <a:pt x="0" y="17493"/>
                    <a:pt x="2000" y="23865"/>
                    <a:pt x="4002" y="26162"/>
                  </a:cubicBezTo>
                  <a:lnTo>
                    <a:pt x="4002" y="68232"/>
                  </a:lnTo>
                  <a:lnTo>
                    <a:pt x="5042" y="68232"/>
                  </a:lnTo>
                  <a:lnTo>
                    <a:pt x="5042" y="0"/>
                  </a:lnTo>
                  <a:close/>
                </a:path>
              </a:pathLst>
            </a:custGeom>
            <a:solidFill>
              <a:srgbClr val="350309">
                <a:alpha val="22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0"/>
            <p:cNvSpPr/>
            <p:nvPr/>
          </p:nvSpPr>
          <p:spPr>
            <a:xfrm>
              <a:off x="7287892" y="4798101"/>
              <a:ext cx="364844" cy="242419"/>
            </a:xfrm>
            <a:custGeom>
              <a:rect b="b" l="l" r="r" t="t"/>
              <a:pathLst>
                <a:path extrusionOk="0" h="8976" w="13509">
                  <a:moveTo>
                    <a:pt x="13509" y="1"/>
                  </a:moveTo>
                  <a:lnTo>
                    <a:pt x="13509" y="1"/>
                  </a:lnTo>
                  <a:cubicBezTo>
                    <a:pt x="7171" y="6448"/>
                    <a:pt x="0" y="6838"/>
                    <a:pt x="0" y="6838"/>
                  </a:cubicBezTo>
                  <a:cubicBezTo>
                    <a:pt x="1733" y="8430"/>
                    <a:pt x="3433" y="8976"/>
                    <a:pt x="4948" y="8976"/>
                  </a:cubicBezTo>
                  <a:cubicBezTo>
                    <a:pt x="8246" y="8976"/>
                    <a:pt x="10673" y="6392"/>
                    <a:pt x="10673" y="6392"/>
                  </a:cubicBezTo>
                  <a:lnTo>
                    <a:pt x="10673" y="7950"/>
                  </a:lnTo>
                  <a:cubicBezTo>
                    <a:pt x="13508" y="4781"/>
                    <a:pt x="13509" y="1"/>
                    <a:pt x="13509" y="1"/>
                  </a:cubicBezTo>
                  <a:close/>
                </a:path>
              </a:pathLst>
            </a:custGeom>
            <a:solidFill>
              <a:srgbClr val="350309">
                <a:alpha val="22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0"/>
            <p:cNvSpPr/>
            <p:nvPr/>
          </p:nvSpPr>
          <p:spPr>
            <a:xfrm>
              <a:off x="6868978" y="4706222"/>
              <a:ext cx="783758" cy="389151"/>
            </a:xfrm>
            <a:custGeom>
              <a:rect b="b" l="l" r="r" t="t"/>
              <a:pathLst>
                <a:path extrusionOk="0" h="14409" w="29020">
                  <a:moveTo>
                    <a:pt x="19630" y="0"/>
                  </a:moveTo>
                  <a:cubicBezTo>
                    <a:pt x="8306" y="0"/>
                    <a:pt x="2262" y="5996"/>
                    <a:pt x="2262" y="5996"/>
                  </a:cubicBezTo>
                  <a:cubicBezTo>
                    <a:pt x="2633" y="6182"/>
                    <a:pt x="4078" y="7071"/>
                    <a:pt x="2633" y="8516"/>
                  </a:cubicBezTo>
                  <a:cubicBezTo>
                    <a:pt x="1187" y="9962"/>
                    <a:pt x="1" y="12378"/>
                    <a:pt x="1" y="12378"/>
                  </a:cubicBezTo>
                  <a:cubicBezTo>
                    <a:pt x="2019" y="11139"/>
                    <a:pt x="3409" y="10566"/>
                    <a:pt x="4227" y="10566"/>
                  </a:cubicBezTo>
                  <a:cubicBezTo>
                    <a:pt x="4896" y="10566"/>
                    <a:pt x="5182" y="10950"/>
                    <a:pt x="5116" y="11667"/>
                  </a:cubicBezTo>
                  <a:cubicBezTo>
                    <a:pt x="4967" y="13259"/>
                    <a:pt x="5450" y="14409"/>
                    <a:pt x="5450" y="14409"/>
                  </a:cubicBezTo>
                  <a:cubicBezTo>
                    <a:pt x="16789" y="2402"/>
                    <a:pt x="29020" y="1290"/>
                    <a:pt x="29020" y="1290"/>
                  </a:cubicBezTo>
                  <a:cubicBezTo>
                    <a:pt x="25572" y="369"/>
                    <a:pt x="22439" y="0"/>
                    <a:pt x="19630" y="0"/>
                  </a:cubicBezTo>
                  <a:close/>
                </a:path>
              </a:pathLst>
            </a:custGeom>
            <a:solidFill>
              <a:srgbClr val="350309">
                <a:alpha val="22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0"/>
            <p:cNvSpPr/>
            <p:nvPr/>
          </p:nvSpPr>
          <p:spPr>
            <a:xfrm>
              <a:off x="7347902" y="4050399"/>
              <a:ext cx="304834" cy="629626"/>
            </a:xfrm>
            <a:custGeom>
              <a:rect b="b" l="l" r="r" t="t"/>
              <a:pathLst>
                <a:path extrusionOk="0" h="23313" w="11287">
                  <a:moveTo>
                    <a:pt x="1" y="0"/>
                  </a:moveTo>
                  <a:lnTo>
                    <a:pt x="1" y="0"/>
                  </a:lnTo>
                  <a:cubicBezTo>
                    <a:pt x="1" y="1"/>
                    <a:pt x="1391" y="2447"/>
                    <a:pt x="2225" y="13620"/>
                  </a:cubicBezTo>
                  <a:cubicBezTo>
                    <a:pt x="2878" y="22361"/>
                    <a:pt x="8054" y="23312"/>
                    <a:pt x="10277" y="23312"/>
                  </a:cubicBezTo>
                  <a:cubicBezTo>
                    <a:pt x="10896" y="23312"/>
                    <a:pt x="11287" y="23239"/>
                    <a:pt x="11287" y="23239"/>
                  </a:cubicBezTo>
                  <a:lnTo>
                    <a:pt x="11287" y="23237"/>
                  </a:lnTo>
                  <a:cubicBezTo>
                    <a:pt x="9323" y="21014"/>
                    <a:pt x="9248" y="19718"/>
                    <a:pt x="8321" y="10341"/>
                  </a:cubicBezTo>
                  <a:cubicBezTo>
                    <a:pt x="7395" y="964"/>
                    <a:pt x="1" y="0"/>
                    <a:pt x="1" y="0"/>
                  </a:cubicBezTo>
                  <a:close/>
                </a:path>
              </a:pathLst>
            </a:custGeom>
            <a:solidFill>
              <a:srgbClr val="350309">
                <a:alpha val="22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0"/>
            <p:cNvSpPr/>
            <p:nvPr/>
          </p:nvSpPr>
          <p:spPr>
            <a:xfrm>
              <a:off x="7260857" y="3057900"/>
              <a:ext cx="456427" cy="1001519"/>
            </a:xfrm>
            <a:custGeom>
              <a:rect b="b" l="l" r="r" t="t"/>
              <a:pathLst>
                <a:path extrusionOk="0" h="37083" w="16900">
                  <a:moveTo>
                    <a:pt x="7549" y="1"/>
                  </a:moveTo>
                  <a:cubicBezTo>
                    <a:pt x="2148" y="1"/>
                    <a:pt x="213" y="8630"/>
                    <a:pt x="1" y="11179"/>
                  </a:cubicBezTo>
                  <a:cubicBezTo>
                    <a:pt x="1" y="11179"/>
                    <a:pt x="1794" y="8776"/>
                    <a:pt x="4510" y="8776"/>
                  </a:cubicBezTo>
                  <a:cubicBezTo>
                    <a:pt x="5275" y="8776"/>
                    <a:pt x="6113" y="8966"/>
                    <a:pt x="7006" y="9455"/>
                  </a:cubicBezTo>
                  <a:cubicBezTo>
                    <a:pt x="11063" y="11678"/>
                    <a:pt x="8192" y="21684"/>
                    <a:pt x="7349" y="27189"/>
                  </a:cubicBezTo>
                  <a:cubicBezTo>
                    <a:pt x="6505" y="32692"/>
                    <a:pt x="10007" y="35749"/>
                    <a:pt x="14510" y="37083"/>
                  </a:cubicBezTo>
                  <a:cubicBezTo>
                    <a:pt x="14510" y="37083"/>
                    <a:pt x="9423" y="30523"/>
                    <a:pt x="13342" y="20683"/>
                  </a:cubicBezTo>
                  <a:cubicBezTo>
                    <a:pt x="16900" y="11289"/>
                    <a:pt x="14342" y="949"/>
                    <a:pt x="8339" y="61"/>
                  </a:cubicBezTo>
                  <a:cubicBezTo>
                    <a:pt x="8068" y="20"/>
                    <a:pt x="7805" y="1"/>
                    <a:pt x="7549" y="1"/>
                  </a:cubicBezTo>
                  <a:close/>
                </a:path>
              </a:pathLst>
            </a:custGeom>
            <a:solidFill>
              <a:srgbClr val="350309">
                <a:alpha val="22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0"/>
            <p:cNvSpPr/>
            <p:nvPr/>
          </p:nvSpPr>
          <p:spPr>
            <a:xfrm>
              <a:off x="6890017" y="3312743"/>
              <a:ext cx="314313" cy="415780"/>
            </a:xfrm>
            <a:custGeom>
              <a:rect b="b" l="l" r="r" t="t"/>
              <a:pathLst>
                <a:path extrusionOk="0" h="15395" w="11638">
                  <a:moveTo>
                    <a:pt x="7858" y="1"/>
                  </a:moveTo>
                  <a:lnTo>
                    <a:pt x="7858" y="1"/>
                  </a:lnTo>
                  <a:cubicBezTo>
                    <a:pt x="10822" y="13194"/>
                    <a:pt x="0" y="14602"/>
                    <a:pt x="0" y="14602"/>
                  </a:cubicBezTo>
                  <a:cubicBezTo>
                    <a:pt x="905" y="14952"/>
                    <a:pt x="2581" y="15395"/>
                    <a:pt x="4342" y="15395"/>
                  </a:cubicBezTo>
                  <a:cubicBezTo>
                    <a:pt x="7054" y="15395"/>
                    <a:pt x="9971" y="14347"/>
                    <a:pt x="10600" y="10303"/>
                  </a:cubicBezTo>
                  <a:cubicBezTo>
                    <a:pt x="11638" y="3632"/>
                    <a:pt x="7858" y="1"/>
                    <a:pt x="7858" y="1"/>
                  </a:cubicBezTo>
                  <a:close/>
                </a:path>
              </a:pathLst>
            </a:custGeom>
            <a:solidFill>
              <a:srgbClr val="350309">
                <a:alpha val="22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0"/>
            <p:cNvSpPr/>
            <p:nvPr/>
          </p:nvSpPr>
          <p:spPr>
            <a:xfrm>
              <a:off x="6274462" y="3965325"/>
              <a:ext cx="789753" cy="511495"/>
            </a:xfrm>
            <a:custGeom>
              <a:rect b="b" l="l" r="r" t="t"/>
              <a:pathLst>
                <a:path extrusionOk="0" h="18939" w="29242">
                  <a:moveTo>
                    <a:pt x="10415" y="0"/>
                  </a:moveTo>
                  <a:cubicBezTo>
                    <a:pt x="11378" y="1038"/>
                    <a:pt x="11303" y="2446"/>
                    <a:pt x="11303" y="2446"/>
                  </a:cubicBezTo>
                  <a:cubicBezTo>
                    <a:pt x="9684" y="2106"/>
                    <a:pt x="8115" y="1982"/>
                    <a:pt x="6689" y="1982"/>
                  </a:cubicBezTo>
                  <a:cubicBezTo>
                    <a:pt x="2826" y="1982"/>
                    <a:pt x="1" y="2891"/>
                    <a:pt x="1" y="2891"/>
                  </a:cubicBezTo>
                  <a:cubicBezTo>
                    <a:pt x="3595" y="3855"/>
                    <a:pt x="5115" y="6042"/>
                    <a:pt x="5115" y="6042"/>
                  </a:cubicBezTo>
                  <a:cubicBezTo>
                    <a:pt x="1778" y="6820"/>
                    <a:pt x="1" y="10045"/>
                    <a:pt x="1" y="10045"/>
                  </a:cubicBezTo>
                  <a:cubicBezTo>
                    <a:pt x="1952" y="9843"/>
                    <a:pt x="3790" y="9751"/>
                    <a:pt x="5520" y="9751"/>
                  </a:cubicBezTo>
                  <a:cubicBezTo>
                    <a:pt x="22810" y="9751"/>
                    <a:pt x="29242" y="18939"/>
                    <a:pt x="29242" y="18939"/>
                  </a:cubicBezTo>
                  <a:cubicBezTo>
                    <a:pt x="27388" y="595"/>
                    <a:pt x="10416" y="0"/>
                    <a:pt x="10415" y="0"/>
                  </a:cubicBezTo>
                  <a:close/>
                </a:path>
              </a:pathLst>
            </a:custGeom>
            <a:solidFill>
              <a:srgbClr val="350309">
                <a:alpha val="22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0"/>
            <p:cNvSpPr/>
            <p:nvPr/>
          </p:nvSpPr>
          <p:spPr>
            <a:xfrm>
              <a:off x="6292476" y="3029488"/>
              <a:ext cx="925844" cy="1711573"/>
            </a:xfrm>
            <a:custGeom>
              <a:rect b="b" l="l" r="r" t="t"/>
              <a:pathLst>
                <a:path extrusionOk="0" h="63374" w="34281">
                  <a:moveTo>
                    <a:pt x="15566" y="0"/>
                  </a:moveTo>
                  <a:cubicBezTo>
                    <a:pt x="15565" y="1"/>
                    <a:pt x="11258" y="1162"/>
                    <a:pt x="10777" y="7328"/>
                  </a:cubicBezTo>
                  <a:cubicBezTo>
                    <a:pt x="9277" y="8683"/>
                    <a:pt x="8561" y="10044"/>
                    <a:pt x="8561" y="10044"/>
                  </a:cubicBezTo>
                  <a:cubicBezTo>
                    <a:pt x="6894" y="8413"/>
                    <a:pt x="6337" y="5559"/>
                    <a:pt x="6337" y="5559"/>
                  </a:cubicBezTo>
                  <a:cubicBezTo>
                    <a:pt x="2557" y="11230"/>
                    <a:pt x="5782" y="18186"/>
                    <a:pt x="5782" y="18186"/>
                  </a:cubicBezTo>
                  <a:cubicBezTo>
                    <a:pt x="2669" y="18137"/>
                    <a:pt x="1112" y="16899"/>
                    <a:pt x="1111" y="16899"/>
                  </a:cubicBezTo>
                  <a:lnTo>
                    <a:pt x="1111" y="16899"/>
                  </a:lnTo>
                  <a:cubicBezTo>
                    <a:pt x="1" y="24683"/>
                    <a:pt x="7227" y="29463"/>
                    <a:pt x="13008" y="31242"/>
                  </a:cubicBezTo>
                  <a:cubicBezTo>
                    <a:pt x="18789" y="33021"/>
                    <a:pt x="30242" y="35244"/>
                    <a:pt x="31798" y="45918"/>
                  </a:cubicBezTo>
                  <a:cubicBezTo>
                    <a:pt x="33355" y="56591"/>
                    <a:pt x="23347" y="63374"/>
                    <a:pt x="23347" y="63374"/>
                  </a:cubicBezTo>
                  <a:cubicBezTo>
                    <a:pt x="25980" y="61779"/>
                    <a:pt x="34281" y="57999"/>
                    <a:pt x="34281" y="46511"/>
                  </a:cubicBezTo>
                  <a:cubicBezTo>
                    <a:pt x="34281" y="35022"/>
                    <a:pt x="16399" y="25906"/>
                    <a:pt x="13064" y="22792"/>
                  </a:cubicBezTo>
                  <a:cubicBezTo>
                    <a:pt x="9729" y="19679"/>
                    <a:pt x="8561" y="12564"/>
                    <a:pt x="13453" y="9840"/>
                  </a:cubicBezTo>
                  <a:cubicBezTo>
                    <a:pt x="15005" y="8977"/>
                    <a:pt x="16427" y="8610"/>
                    <a:pt x="17700" y="8610"/>
                  </a:cubicBezTo>
                  <a:cubicBezTo>
                    <a:pt x="20441" y="8610"/>
                    <a:pt x="22487" y="10309"/>
                    <a:pt x="23627" y="12396"/>
                  </a:cubicBezTo>
                  <a:cubicBezTo>
                    <a:pt x="25294" y="15455"/>
                    <a:pt x="23737" y="19012"/>
                    <a:pt x="20847" y="19289"/>
                  </a:cubicBezTo>
                  <a:cubicBezTo>
                    <a:pt x="20706" y="19303"/>
                    <a:pt x="20571" y="19309"/>
                    <a:pt x="20442" y="19309"/>
                  </a:cubicBezTo>
                  <a:cubicBezTo>
                    <a:pt x="17924" y="19309"/>
                    <a:pt x="17623" y="16844"/>
                    <a:pt x="17622" y="16843"/>
                  </a:cubicBezTo>
                  <a:lnTo>
                    <a:pt x="17622" y="16843"/>
                  </a:lnTo>
                  <a:cubicBezTo>
                    <a:pt x="15843" y="17734"/>
                    <a:pt x="15232" y="22570"/>
                    <a:pt x="19234" y="23293"/>
                  </a:cubicBezTo>
                  <a:cubicBezTo>
                    <a:pt x="19590" y="23357"/>
                    <a:pt x="19939" y="23387"/>
                    <a:pt x="20278" y="23387"/>
                  </a:cubicBezTo>
                  <a:cubicBezTo>
                    <a:pt x="23753" y="23387"/>
                    <a:pt x="26298" y="20248"/>
                    <a:pt x="26906" y="18678"/>
                  </a:cubicBezTo>
                  <a:cubicBezTo>
                    <a:pt x="27573" y="16955"/>
                    <a:pt x="29093" y="7301"/>
                    <a:pt x="20717" y="5077"/>
                  </a:cubicBezTo>
                  <a:cubicBezTo>
                    <a:pt x="19597" y="4780"/>
                    <a:pt x="18559" y="4651"/>
                    <a:pt x="17602" y="4651"/>
                  </a:cubicBezTo>
                  <a:cubicBezTo>
                    <a:pt x="16575" y="4651"/>
                    <a:pt x="15640" y="4799"/>
                    <a:pt x="14794" y="5047"/>
                  </a:cubicBezTo>
                  <a:cubicBezTo>
                    <a:pt x="14701" y="3921"/>
                    <a:pt x="14694" y="1859"/>
                    <a:pt x="15566" y="0"/>
                  </a:cubicBezTo>
                  <a:close/>
                </a:path>
              </a:pathLst>
            </a:custGeom>
            <a:solidFill>
              <a:srgbClr val="350309">
                <a:alpha val="22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0"/>
            <p:cNvSpPr/>
            <p:nvPr/>
          </p:nvSpPr>
          <p:spPr>
            <a:xfrm>
              <a:off x="7085173" y="2269821"/>
              <a:ext cx="615474" cy="743679"/>
            </a:xfrm>
            <a:custGeom>
              <a:rect b="b" l="l" r="r" t="t"/>
              <a:pathLst>
                <a:path extrusionOk="0" h="27536" w="22789">
                  <a:moveTo>
                    <a:pt x="9007" y="1"/>
                  </a:moveTo>
                  <a:cubicBezTo>
                    <a:pt x="8876" y="1"/>
                    <a:pt x="8740" y="9"/>
                    <a:pt x="8600" y="25"/>
                  </a:cubicBezTo>
                  <a:cubicBezTo>
                    <a:pt x="8600" y="25"/>
                    <a:pt x="9451" y="382"/>
                    <a:pt x="9792" y="1664"/>
                  </a:cubicBezTo>
                  <a:cubicBezTo>
                    <a:pt x="9262" y="1515"/>
                    <a:pt x="8698" y="1430"/>
                    <a:pt x="8109" y="1396"/>
                  </a:cubicBezTo>
                  <a:lnTo>
                    <a:pt x="8117" y="1391"/>
                  </a:lnTo>
                  <a:cubicBezTo>
                    <a:pt x="7287" y="677"/>
                    <a:pt x="6431" y="433"/>
                    <a:pt x="5650" y="433"/>
                  </a:cubicBezTo>
                  <a:cubicBezTo>
                    <a:pt x="3973" y="433"/>
                    <a:pt x="2641" y="1555"/>
                    <a:pt x="2641" y="1555"/>
                  </a:cubicBezTo>
                  <a:cubicBezTo>
                    <a:pt x="2780" y="1536"/>
                    <a:pt x="2925" y="1528"/>
                    <a:pt x="3072" y="1528"/>
                  </a:cubicBezTo>
                  <a:cubicBezTo>
                    <a:pt x="3788" y="1528"/>
                    <a:pt x="4570" y="1730"/>
                    <a:pt x="5048" y="1877"/>
                  </a:cubicBezTo>
                  <a:cubicBezTo>
                    <a:pt x="4464" y="2155"/>
                    <a:pt x="3972" y="2537"/>
                    <a:pt x="3557" y="2986"/>
                  </a:cubicBezTo>
                  <a:cubicBezTo>
                    <a:pt x="1118" y="3465"/>
                    <a:pt x="1" y="5642"/>
                    <a:pt x="1" y="5642"/>
                  </a:cubicBezTo>
                  <a:cubicBezTo>
                    <a:pt x="597" y="5288"/>
                    <a:pt x="1433" y="5213"/>
                    <a:pt x="2033" y="5213"/>
                  </a:cubicBezTo>
                  <a:cubicBezTo>
                    <a:pt x="2090" y="5213"/>
                    <a:pt x="2145" y="5214"/>
                    <a:pt x="2198" y="5215"/>
                  </a:cubicBezTo>
                  <a:cubicBezTo>
                    <a:pt x="1412" y="7204"/>
                    <a:pt x="1336" y="9337"/>
                    <a:pt x="1336" y="9923"/>
                  </a:cubicBezTo>
                  <a:cubicBezTo>
                    <a:pt x="1336" y="11841"/>
                    <a:pt x="2337" y="16955"/>
                    <a:pt x="6784" y="17010"/>
                  </a:cubicBezTo>
                  <a:cubicBezTo>
                    <a:pt x="6802" y="17011"/>
                    <a:pt x="6820" y="17011"/>
                    <a:pt x="6838" y="17011"/>
                  </a:cubicBezTo>
                  <a:cubicBezTo>
                    <a:pt x="11240" y="17011"/>
                    <a:pt x="12409" y="10300"/>
                    <a:pt x="8451" y="7309"/>
                  </a:cubicBezTo>
                  <a:lnTo>
                    <a:pt x="8451" y="7309"/>
                  </a:lnTo>
                  <a:cubicBezTo>
                    <a:pt x="8451" y="7310"/>
                    <a:pt x="11398" y="12063"/>
                    <a:pt x="9174" y="14647"/>
                  </a:cubicBezTo>
                  <a:cubicBezTo>
                    <a:pt x="8596" y="15319"/>
                    <a:pt x="7894" y="15619"/>
                    <a:pt x="7175" y="15619"/>
                  </a:cubicBezTo>
                  <a:cubicBezTo>
                    <a:pt x="5128" y="15619"/>
                    <a:pt x="2942" y="13187"/>
                    <a:pt x="3087" y="9977"/>
                  </a:cubicBezTo>
                  <a:cubicBezTo>
                    <a:pt x="3281" y="5642"/>
                    <a:pt x="5004" y="3668"/>
                    <a:pt x="7256" y="3529"/>
                  </a:cubicBezTo>
                  <a:cubicBezTo>
                    <a:pt x="7317" y="3525"/>
                    <a:pt x="7378" y="3524"/>
                    <a:pt x="7440" y="3524"/>
                  </a:cubicBezTo>
                  <a:cubicBezTo>
                    <a:pt x="9688" y="3524"/>
                    <a:pt x="12914" y="5947"/>
                    <a:pt x="13482" y="9950"/>
                  </a:cubicBezTo>
                  <a:cubicBezTo>
                    <a:pt x="14066" y="14063"/>
                    <a:pt x="13147" y="24313"/>
                    <a:pt x="22789" y="27536"/>
                  </a:cubicBezTo>
                  <a:cubicBezTo>
                    <a:pt x="22789" y="27536"/>
                    <a:pt x="15623" y="24403"/>
                    <a:pt x="15677" y="14618"/>
                  </a:cubicBezTo>
                  <a:lnTo>
                    <a:pt x="15677" y="14618"/>
                  </a:lnTo>
                  <a:lnTo>
                    <a:pt x="15677" y="14620"/>
                  </a:lnTo>
                  <a:cubicBezTo>
                    <a:pt x="15711" y="8672"/>
                    <a:pt x="14486" y="4975"/>
                    <a:pt x="12314" y="3043"/>
                  </a:cubicBezTo>
                  <a:cubicBezTo>
                    <a:pt x="12096" y="2298"/>
                    <a:pt x="11246" y="1"/>
                    <a:pt x="9007" y="1"/>
                  </a:cubicBezTo>
                  <a:close/>
                </a:path>
              </a:pathLst>
            </a:custGeom>
            <a:solidFill>
              <a:srgbClr val="350309">
                <a:alpha val="22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0"/>
            <p:cNvSpPr/>
            <p:nvPr/>
          </p:nvSpPr>
          <p:spPr>
            <a:xfrm>
              <a:off x="7344364" y="2021136"/>
              <a:ext cx="170984" cy="134065"/>
            </a:xfrm>
            <a:custGeom>
              <a:rect b="b" l="l" r="r" t="t"/>
              <a:pathLst>
                <a:path extrusionOk="0" h="4964" w="6331">
                  <a:moveTo>
                    <a:pt x="2256" y="0"/>
                  </a:moveTo>
                  <a:cubicBezTo>
                    <a:pt x="1504" y="0"/>
                    <a:pt x="756" y="457"/>
                    <a:pt x="494" y="1147"/>
                  </a:cubicBezTo>
                  <a:cubicBezTo>
                    <a:pt x="0" y="2447"/>
                    <a:pt x="1379" y="4964"/>
                    <a:pt x="5451" y="4964"/>
                  </a:cubicBezTo>
                  <a:cubicBezTo>
                    <a:pt x="5731" y="4964"/>
                    <a:pt x="6025" y="4952"/>
                    <a:pt x="6331" y="4927"/>
                  </a:cubicBezTo>
                  <a:cubicBezTo>
                    <a:pt x="6331" y="4927"/>
                    <a:pt x="4581" y="3982"/>
                    <a:pt x="4052" y="1648"/>
                  </a:cubicBezTo>
                  <a:cubicBezTo>
                    <a:pt x="3786" y="471"/>
                    <a:pt x="3019" y="0"/>
                    <a:pt x="2256" y="0"/>
                  </a:cubicBezTo>
                  <a:close/>
                </a:path>
              </a:pathLst>
            </a:custGeom>
            <a:solidFill>
              <a:srgbClr val="350309">
                <a:alpha val="22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0"/>
            <p:cNvSpPr/>
            <p:nvPr/>
          </p:nvSpPr>
          <p:spPr>
            <a:xfrm>
              <a:off x="7449531" y="1971037"/>
              <a:ext cx="291303" cy="902294"/>
            </a:xfrm>
            <a:custGeom>
              <a:rect b="b" l="l" r="r" t="t"/>
              <a:pathLst>
                <a:path extrusionOk="0" h="33409" w="10786">
                  <a:moveTo>
                    <a:pt x="4299" y="1"/>
                  </a:moveTo>
                  <a:lnTo>
                    <a:pt x="4299" y="1"/>
                  </a:lnTo>
                  <a:cubicBezTo>
                    <a:pt x="4299" y="1"/>
                    <a:pt x="1900" y="3207"/>
                    <a:pt x="5677" y="5199"/>
                  </a:cubicBezTo>
                  <a:cubicBezTo>
                    <a:pt x="5677" y="5199"/>
                    <a:pt x="5855" y="7307"/>
                    <a:pt x="3964" y="10161"/>
                  </a:cubicBezTo>
                  <a:cubicBezTo>
                    <a:pt x="2075" y="13015"/>
                    <a:pt x="1" y="20178"/>
                    <a:pt x="5115" y="23256"/>
                  </a:cubicBezTo>
                  <a:cubicBezTo>
                    <a:pt x="5115" y="23256"/>
                    <a:pt x="2039" y="31373"/>
                    <a:pt x="10786" y="33409"/>
                  </a:cubicBezTo>
                  <a:lnTo>
                    <a:pt x="10786" y="4280"/>
                  </a:lnTo>
                  <a:cubicBezTo>
                    <a:pt x="10786" y="4280"/>
                    <a:pt x="7300" y="7059"/>
                    <a:pt x="8192" y="12508"/>
                  </a:cubicBezTo>
                  <a:cubicBezTo>
                    <a:pt x="8192" y="12508"/>
                    <a:pt x="5670" y="14768"/>
                    <a:pt x="6041" y="20402"/>
                  </a:cubicBezTo>
                  <a:cubicBezTo>
                    <a:pt x="6041" y="20402"/>
                    <a:pt x="3798" y="19737"/>
                    <a:pt x="3798" y="15288"/>
                  </a:cubicBezTo>
                  <a:cubicBezTo>
                    <a:pt x="3798" y="10839"/>
                    <a:pt x="7849" y="7782"/>
                    <a:pt x="6990" y="3669"/>
                  </a:cubicBezTo>
                  <a:lnTo>
                    <a:pt x="6990" y="3669"/>
                  </a:lnTo>
                  <a:cubicBezTo>
                    <a:pt x="6990" y="3669"/>
                    <a:pt x="6988" y="3669"/>
                    <a:pt x="6983" y="3669"/>
                  </a:cubicBezTo>
                  <a:cubicBezTo>
                    <a:pt x="6807" y="3669"/>
                    <a:pt x="3707" y="3618"/>
                    <a:pt x="4299" y="1"/>
                  </a:cubicBezTo>
                  <a:close/>
                </a:path>
              </a:pathLst>
            </a:custGeom>
            <a:solidFill>
              <a:srgbClr val="350309">
                <a:alpha val="22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0"/>
            <p:cNvSpPr/>
            <p:nvPr/>
          </p:nvSpPr>
          <p:spPr>
            <a:xfrm>
              <a:off x="7523613" y="1350945"/>
              <a:ext cx="217221" cy="636351"/>
            </a:xfrm>
            <a:custGeom>
              <a:rect b="b" l="l" r="r" t="t"/>
              <a:pathLst>
                <a:path extrusionOk="0" h="23562" w="8043">
                  <a:moveTo>
                    <a:pt x="8043" y="0"/>
                  </a:moveTo>
                  <a:cubicBezTo>
                    <a:pt x="8043" y="0"/>
                    <a:pt x="3780" y="4279"/>
                    <a:pt x="5949" y="13287"/>
                  </a:cubicBezTo>
                  <a:cubicBezTo>
                    <a:pt x="5949" y="13287"/>
                    <a:pt x="4504" y="11984"/>
                    <a:pt x="2065" y="11984"/>
                  </a:cubicBezTo>
                  <a:cubicBezTo>
                    <a:pt x="1440" y="11984"/>
                    <a:pt x="749" y="12069"/>
                    <a:pt x="0" y="12284"/>
                  </a:cubicBezTo>
                  <a:cubicBezTo>
                    <a:pt x="0" y="12284"/>
                    <a:pt x="5172" y="15067"/>
                    <a:pt x="5280" y="18956"/>
                  </a:cubicBezTo>
                  <a:cubicBezTo>
                    <a:pt x="5280" y="18956"/>
                    <a:pt x="2724" y="19347"/>
                    <a:pt x="3223" y="21904"/>
                  </a:cubicBezTo>
                  <a:cubicBezTo>
                    <a:pt x="3454" y="23079"/>
                    <a:pt x="4276" y="23561"/>
                    <a:pt x="5195" y="23561"/>
                  </a:cubicBezTo>
                  <a:cubicBezTo>
                    <a:pt x="6276" y="23561"/>
                    <a:pt x="7492" y="22895"/>
                    <a:pt x="8043" y="21904"/>
                  </a:cubicBezTo>
                  <a:lnTo>
                    <a:pt x="8043" y="0"/>
                  </a:lnTo>
                  <a:close/>
                </a:path>
              </a:pathLst>
            </a:custGeom>
            <a:solidFill>
              <a:srgbClr val="350309">
                <a:alpha val="22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 name="Google Shape;523;p20"/>
          <p:cNvGrpSpPr/>
          <p:nvPr/>
        </p:nvGrpSpPr>
        <p:grpSpPr>
          <a:xfrm flipH="1" rot="-5400000">
            <a:off x="-1672752" y="1668384"/>
            <a:ext cx="5152211" cy="1806726"/>
            <a:chOff x="0" y="7163653"/>
            <a:chExt cx="6084331" cy="2133593"/>
          </a:xfrm>
        </p:grpSpPr>
        <p:sp>
          <p:nvSpPr>
            <p:cNvPr id="524" name="Google Shape;524;p20"/>
            <p:cNvSpPr/>
            <p:nvPr/>
          </p:nvSpPr>
          <p:spPr>
            <a:xfrm>
              <a:off x="551601" y="7163653"/>
              <a:ext cx="4726231" cy="2133593"/>
            </a:xfrm>
            <a:custGeom>
              <a:rect b="b" l="l" r="r" t="t"/>
              <a:pathLst>
                <a:path extrusionOk="0" h="79000" w="174997">
                  <a:moveTo>
                    <a:pt x="90613" y="13234"/>
                  </a:moveTo>
                  <a:cubicBezTo>
                    <a:pt x="89572" y="13234"/>
                    <a:pt x="88531" y="13236"/>
                    <a:pt x="87490" y="13244"/>
                  </a:cubicBezTo>
                  <a:lnTo>
                    <a:pt x="78115" y="13305"/>
                  </a:lnTo>
                  <a:cubicBezTo>
                    <a:pt x="74980" y="13342"/>
                    <a:pt x="71845" y="13393"/>
                    <a:pt x="68646" y="13525"/>
                  </a:cubicBezTo>
                  <a:cubicBezTo>
                    <a:pt x="71686" y="14576"/>
                    <a:pt x="74834" y="15155"/>
                    <a:pt x="77990" y="15563"/>
                  </a:cubicBezTo>
                  <a:cubicBezTo>
                    <a:pt x="81029" y="15938"/>
                    <a:pt x="84088" y="16133"/>
                    <a:pt x="87153" y="16133"/>
                  </a:cubicBezTo>
                  <a:cubicBezTo>
                    <a:pt x="87269" y="16133"/>
                    <a:pt x="87384" y="16133"/>
                    <a:pt x="87500" y="16132"/>
                  </a:cubicBezTo>
                  <a:cubicBezTo>
                    <a:pt x="90677" y="16112"/>
                    <a:pt x="93858" y="15937"/>
                    <a:pt x="97011" y="15511"/>
                  </a:cubicBezTo>
                  <a:cubicBezTo>
                    <a:pt x="100162" y="15106"/>
                    <a:pt x="103293" y="14478"/>
                    <a:pt x="106350" y="13525"/>
                  </a:cubicBezTo>
                  <a:lnTo>
                    <a:pt x="106350" y="13525"/>
                  </a:lnTo>
                  <a:cubicBezTo>
                    <a:pt x="106350" y="13525"/>
                    <a:pt x="106350" y="13525"/>
                    <a:pt x="106350" y="13525"/>
                  </a:cubicBezTo>
                  <a:cubicBezTo>
                    <a:pt x="103148" y="13286"/>
                    <a:pt x="100009" y="13293"/>
                    <a:pt x="96871" y="13244"/>
                  </a:cubicBezTo>
                  <a:cubicBezTo>
                    <a:pt x="94781" y="13244"/>
                    <a:pt x="92696" y="13234"/>
                    <a:pt x="90613" y="13234"/>
                  </a:cubicBezTo>
                  <a:close/>
                  <a:moveTo>
                    <a:pt x="9766" y="0"/>
                  </a:moveTo>
                  <a:cubicBezTo>
                    <a:pt x="9717" y="9149"/>
                    <a:pt x="10967" y="16559"/>
                    <a:pt x="11617" y="19788"/>
                  </a:cubicBezTo>
                  <a:lnTo>
                    <a:pt x="10291" y="20606"/>
                  </a:lnTo>
                  <a:cubicBezTo>
                    <a:pt x="9054" y="21346"/>
                    <a:pt x="7854" y="22141"/>
                    <a:pt x="6589" y="22842"/>
                  </a:cubicBezTo>
                  <a:cubicBezTo>
                    <a:pt x="6278" y="23018"/>
                    <a:pt x="6010" y="23272"/>
                    <a:pt x="5733" y="23512"/>
                  </a:cubicBezTo>
                  <a:lnTo>
                    <a:pt x="4906" y="24225"/>
                  </a:lnTo>
                  <a:lnTo>
                    <a:pt x="3249" y="25661"/>
                  </a:lnTo>
                  <a:cubicBezTo>
                    <a:pt x="2792" y="26068"/>
                    <a:pt x="2332" y="26480"/>
                    <a:pt x="1875" y="26896"/>
                  </a:cubicBezTo>
                  <a:cubicBezTo>
                    <a:pt x="1242" y="27463"/>
                    <a:pt x="617" y="28034"/>
                    <a:pt x="1" y="28625"/>
                  </a:cubicBezTo>
                  <a:cubicBezTo>
                    <a:pt x="796" y="28344"/>
                    <a:pt x="1585" y="28049"/>
                    <a:pt x="2369" y="27744"/>
                  </a:cubicBezTo>
                  <a:cubicBezTo>
                    <a:pt x="2948" y="27524"/>
                    <a:pt x="3530" y="27292"/>
                    <a:pt x="4109" y="27067"/>
                  </a:cubicBezTo>
                  <a:lnTo>
                    <a:pt x="6141" y="26236"/>
                  </a:lnTo>
                  <a:lnTo>
                    <a:pt x="7153" y="25818"/>
                  </a:lnTo>
                  <a:cubicBezTo>
                    <a:pt x="7488" y="25677"/>
                    <a:pt x="7838" y="25562"/>
                    <a:pt x="8140" y="25358"/>
                  </a:cubicBezTo>
                  <a:cubicBezTo>
                    <a:pt x="9331" y="24545"/>
                    <a:pt x="10582" y="23832"/>
                    <a:pt x="11804" y="23064"/>
                  </a:cubicBezTo>
                  <a:lnTo>
                    <a:pt x="12935" y="22366"/>
                  </a:lnTo>
                  <a:cubicBezTo>
                    <a:pt x="27139" y="34810"/>
                    <a:pt x="41575" y="39785"/>
                    <a:pt x="45743" y="41034"/>
                  </a:cubicBezTo>
                  <a:cubicBezTo>
                    <a:pt x="45768" y="41085"/>
                    <a:pt x="45792" y="41129"/>
                    <a:pt x="45810" y="41171"/>
                  </a:cubicBezTo>
                  <a:cubicBezTo>
                    <a:pt x="46154" y="41847"/>
                    <a:pt x="46538" y="42493"/>
                    <a:pt x="46907" y="43145"/>
                  </a:cubicBezTo>
                  <a:cubicBezTo>
                    <a:pt x="47696" y="44416"/>
                    <a:pt x="48436" y="45723"/>
                    <a:pt x="49365" y="46896"/>
                  </a:cubicBezTo>
                  <a:cubicBezTo>
                    <a:pt x="50279" y="48078"/>
                    <a:pt x="51276" y="49190"/>
                    <a:pt x="52290" y="50278"/>
                  </a:cubicBezTo>
                  <a:lnTo>
                    <a:pt x="53844" y="51871"/>
                  </a:lnTo>
                  <a:lnTo>
                    <a:pt x="55466" y="53391"/>
                  </a:lnTo>
                  <a:cubicBezTo>
                    <a:pt x="57683" y="55357"/>
                    <a:pt x="60002" y="57192"/>
                    <a:pt x="62494" y="58751"/>
                  </a:cubicBezTo>
                  <a:cubicBezTo>
                    <a:pt x="63618" y="59531"/>
                    <a:pt x="64825" y="60179"/>
                    <a:pt x="66013" y="60848"/>
                  </a:cubicBezTo>
                  <a:cubicBezTo>
                    <a:pt x="63271" y="64674"/>
                    <a:pt x="58110" y="68250"/>
                    <a:pt x="54058" y="70695"/>
                  </a:cubicBezTo>
                  <a:cubicBezTo>
                    <a:pt x="53037" y="71313"/>
                    <a:pt x="52087" y="71853"/>
                    <a:pt x="51264" y="72315"/>
                  </a:cubicBezTo>
                  <a:cubicBezTo>
                    <a:pt x="51551" y="72425"/>
                    <a:pt x="51840" y="72531"/>
                    <a:pt x="52133" y="72645"/>
                  </a:cubicBezTo>
                  <a:cubicBezTo>
                    <a:pt x="52544" y="72797"/>
                    <a:pt x="52964" y="72949"/>
                    <a:pt x="53382" y="73102"/>
                  </a:cubicBezTo>
                  <a:cubicBezTo>
                    <a:pt x="53741" y="73229"/>
                    <a:pt x="54095" y="73357"/>
                    <a:pt x="54457" y="73476"/>
                  </a:cubicBezTo>
                  <a:cubicBezTo>
                    <a:pt x="54740" y="73574"/>
                    <a:pt x="55024" y="73674"/>
                    <a:pt x="55310" y="73769"/>
                  </a:cubicBezTo>
                  <a:cubicBezTo>
                    <a:pt x="58411" y="74808"/>
                    <a:pt x="61584" y="75707"/>
                    <a:pt x="64813" y="76443"/>
                  </a:cubicBezTo>
                  <a:cubicBezTo>
                    <a:pt x="65167" y="76526"/>
                    <a:pt x="65526" y="76608"/>
                    <a:pt x="65880" y="76684"/>
                  </a:cubicBezTo>
                  <a:cubicBezTo>
                    <a:pt x="66288" y="76775"/>
                    <a:pt x="66699" y="76858"/>
                    <a:pt x="67114" y="76946"/>
                  </a:cubicBezTo>
                  <a:cubicBezTo>
                    <a:pt x="67522" y="77029"/>
                    <a:pt x="67933" y="77110"/>
                    <a:pt x="68348" y="77190"/>
                  </a:cubicBezTo>
                  <a:cubicBezTo>
                    <a:pt x="68764" y="77269"/>
                    <a:pt x="69176" y="77346"/>
                    <a:pt x="69590" y="77418"/>
                  </a:cubicBezTo>
                  <a:cubicBezTo>
                    <a:pt x="70005" y="77491"/>
                    <a:pt x="70425" y="77562"/>
                    <a:pt x="70840" y="77632"/>
                  </a:cubicBezTo>
                  <a:cubicBezTo>
                    <a:pt x="71684" y="77772"/>
                    <a:pt x="72534" y="77906"/>
                    <a:pt x="73387" y="78019"/>
                  </a:cubicBezTo>
                  <a:cubicBezTo>
                    <a:pt x="74124" y="78123"/>
                    <a:pt x="74858" y="78217"/>
                    <a:pt x="75601" y="78305"/>
                  </a:cubicBezTo>
                  <a:cubicBezTo>
                    <a:pt x="76409" y="78400"/>
                    <a:pt x="77220" y="78485"/>
                    <a:pt x="78030" y="78561"/>
                  </a:cubicBezTo>
                  <a:cubicBezTo>
                    <a:pt x="78405" y="78598"/>
                    <a:pt x="78777" y="78625"/>
                    <a:pt x="79154" y="78656"/>
                  </a:cubicBezTo>
                  <a:cubicBezTo>
                    <a:pt x="79178" y="78659"/>
                    <a:pt x="79203" y="78668"/>
                    <a:pt x="79231" y="78668"/>
                  </a:cubicBezTo>
                  <a:cubicBezTo>
                    <a:pt x="79554" y="78690"/>
                    <a:pt x="79882" y="78717"/>
                    <a:pt x="80209" y="78740"/>
                  </a:cubicBezTo>
                  <a:cubicBezTo>
                    <a:pt x="80541" y="78762"/>
                    <a:pt x="80869" y="78786"/>
                    <a:pt x="81199" y="78808"/>
                  </a:cubicBezTo>
                  <a:cubicBezTo>
                    <a:pt x="81497" y="78823"/>
                    <a:pt x="81798" y="78842"/>
                    <a:pt x="82098" y="78854"/>
                  </a:cubicBezTo>
                  <a:cubicBezTo>
                    <a:pt x="82350" y="78869"/>
                    <a:pt x="82609" y="78884"/>
                    <a:pt x="82860" y="78891"/>
                  </a:cubicBezTo>
                  <a:cubicBezTo>
                    <a:pt x="83215" y="78906"/>
                    <a:pt x="83569" y="78927"/>
                    <a:pt x="83923" y="78933"/>
                  </a:cubicBezTo>
                  <a:cubicBezTo>
                    <a:pt x="84243" y="78949"/>
                    <a:pt x="84563" y="78957"/>
                    <a:pt x="84888" y="78964"/>
                  </a:cubicBezTo>
                  <a:cubicBezTo>
                    <a:pt x="85223" y="78972"/>
                    <a:pt x="85553" y="78984"/>
                    <a:pt x="85893" y="78988"/>
                  </a:cubicBezTo>
                  <a:cubicBezTo>
                    <a:pt x="86426" y="78994"/>
                    <a:pt x="86960" y="78999"/>
                    <a:pt x="87500" y="78999"/>
                  </a:cubicBezTo>
                  <a:cubicBezTo>
                    <a:pt x="100268" y="78999"/>
                    <a:pt x="112487" y="76633"/>
                    <a:pt x="123732" y="72313"/>
                  </a:cubicBezTo>
                  <a:cubicBezTo>
                    <a:pt x="122906" y="71853"/>
                    <a:pt x="121944" y="71313"/>
                    <a:pt x="120917" y="70707"/>
                  </a:cubicBezTo>
                  <a:cubicBezTo>
                    <a:pt x="116845" y="68288"/>
                    <a:pt x="111638" y="64802"/>
                    <a:pt x="108903" y="60975"/>
                  </a:cubicBezTo>
                  <a:cubicBezTo>
                    <a:pt x="110161" y="60262"/>
                    <a:pt x="111447" y="59592"/>
                    <a:pt x="112639" y="58757"/>
                  </a:cubicBezTo>
                  <a:cubicBezTo>
                    <a:pt x="113248" y="58355"/>
                    <a:pt x="113873" y="57969"/>
                    <a:pt x="114472" y="57542"/>
                  </a:cubicBezTo>
                  <a:lnTo>
                    <a:pt x="116239" y="56232"/>
                  </a:lnTo>
                  <a:cubicBezTo>
                    <a:pt x="116845" y="55805"/>
                    <a:pt x="117397" y="55326"/>
                    <a:pt x="117961" y="54845"/>
                  </a:cubicBezTo>
                  <a:cubicBezTo>
                    <a:pt x="118516" y="54366"/>
                    <a:pt x="119110" y="53916"/>
                    <a:pt x="119633" y="53398"/>
                  </a:cubicBezTo>
                  <a:cubicBezTo>
                    <a:pt x="121831" y="51426"/>
                    <a:pt x="123845" y="49236"/>
                    <a:pt x="125697" y="46896"/>
                  </a:cubicBezTo>
                  <a:cubicBezTo>
                    <a:pt x="126623" y="45723"/>
                    <a:pt x="127354" y="44416"/>
                    <a:pt x="128131" y="43142"/>
                  </a:cubicBezTo>
                  <a:cubicBezTo>
                    <a:pt x="128493" y="42490"/>
                    <a:pt x="128874" y="41842"/>
                    <a:pt x="129209" y="41165"/>
                  </a:cubicBezTo>
                  <a:cubicBezTo>
                    <a:pt x="129231" y="41122"/>
                    <a:pt x="129255" y="41073"/>
                    <a:pt x="129274" y="41031"/>
                  </a:cubicBezTo>
                  <a:cubicBezTo>
                    <a:pt x="133479" y="39766"/>
                    <a:pt x="147884" y="34788"/>
                    <a:pt x="162061" y="22366"/>
                  </a:cubicBezTo>
                  <a:lnTo>
                    <a:pt x="163193" y="23064"/>
                  </a:lnTo>
                  <a:cubicBezTo>
                    <a:pt x="164415" y="23832"/>
                    <a:pt x="165668" y="24545"/>
                    <a:pt x="166856" y="25356"/>
                  </a:cubicBezTo>
                  <a:cubicBezTo>
                    <a:pt x="167158" y="25562"/>
                    <a:pt x="167508" y="25676"/>
                    <a:pt x="167843" y="25818"/>
                  </a:cubicBezTo>
                  <a:lnTo>
                    <a:pt x="168857" y="26236"/>
                  </a:lnTo>
                  <a:lnTo>
                    <a:pt x="170887" y="27067"/>
                  </a:lnTo>
                  <a:cubicBezTo>
                    <a:pt x="171466" y="27292"/>
                    <a:pt x="172048" y="27524"/>
                    <a:pt x="172632" y="27748"/>
                  </a:cubicBezTo>
                  <a:cubicBezTo>
                    <a:pt x="173416" y="28049"/>
                    <a:pt x="174201" y="28342"/>
                    <a:pt x="174997" y="28625"/>
                  </a:cubicBezTo>
                  <a:cubicBezTo>
                    <a:pt x="174384" y="28039"/>
                    <a:pt x="173756" y="27467"/>
                    <a:pt x="173126" y="26900"/>
                  </a:cubicBezTo>
                  <a:cubicBezTo>
                    <a:pt x="172669" y="26485"/>
                    <a:pt x="172209" y="26068"/>
                    <a:pt x="171747" y="25662"/>
                  </a:cubicBezTo>
                  <a:lnTo>
                    <a:pt x="170091" y="24225"/>
                  </a:lnTo>
                  <a:lnTo>
                    <a:pt x="169263" y="23512"/>
                  </a:lnTo>
                  <a:cubicBezTo>
                    <a:pt x="168986" y="23274"/>
                    <a:pt x="168720" y="23018"/>
                    <a:pt x="168407" y="22842"/>
                  </a:cubicBezTo>
                  <a:cubicBezTo>
                    <a:pt x="167146" y="22141"/>
                    <a:pt x="165942" y="21346"/>
                    <a:pt x="164705" y="20606"/>
                  </a:cubicBezTo>
                  <a:lnTo>
                    <a:pt x="163379" y="19788"/>
                  </a:lnTo>
                  <a:cubicBezTo>
                    <a:pt x="164031" y="16559"/>
                    <a:pt x="165280" y="9149"/>
                    <a:pt x="165230" y="0"/>
                  </a:cubicBezTo>
                  <a:lnTo>
                    <a:pt x="115286" y="0"/>
                  </a:lnTo>
                  <a:cubicBezTo>
                    <a:pt x="112441" y="4716"/>
                    <a:pt x="109372" y="9469"/>
                    <a:pt x="106350" y="13525"/>
                  </a:cubicBezTo>
                  <a:lnTo>
                    <a:pt x="126729" y="39666"/>
                  </a:lnTo>
                  <a:cubicBezTo>
                    <a:pt x="126699" y="39732"/>
                    <a:pt x="126672" y="39793"/>
                    <a:pt x="126638" y="39854"/>
                  </a:cubicBezTo>
                  <a:cubicBezTo>
                    <a:pt x="126333" y="40470"/>
                    <a:pt x="125974" y="41080"/>
                    <a:pt x="125633" y="41689"/>
                  </a:cubicBezTo>
                  <a:cubicBezTo>
                    <a:pt x="124928" y="42896"/>
                    <a:pt x="124109" y="44041"/>
                    <a:pt x="123335" y="45214"/>
                  </a:cubicBezTo>
                  <a:cubicBezTo>
                    <a:pt x="121800" y="47575"/>
                    <a:pt x="120112" y="49867"/>
                    <a:pt x="118198" y="51969"/>
                  </a:cubicBezTo>
                  <a:cubicBezTo>
                    <a:pt x="116270" y="54057"/>
                    <a:pt x="114256" y="56107"/>
                    <a:pt x="112008" y="57897"/>
                  </a:cubicBezTo>
                  <a:cubicBezTo>
                    <a:pt x="110926" y="58845"/>
                    <a:pt x="109738" y="59656"/>
                    <a:pt x="108583" y="60528"/>
                  </a:cubicBezTo>
                  <a:cubicBezTo>
                    <a:pt x="108583" y="60528"/>
                    <a:pt x="103415" y="63062"/>
                    <a:pt x="87325" y="63236"/>
                  </a:cubicBezTo>
                  <a:cubicBezTo>
                    <a:pt x="71241" y="63062"/>
                    <a:pt x="66354" y="60369"/>
                    <a:pt x="66354" y="60369"/>
                  </a:cubicBezTo>
                  <a:cubicBezTo>
                    <a:pt x="65264" y="59553"/>
                    <a:pt x="64151" y="58781"/>
                    <a:pt x="63127" y="57886"/>
                  </a:cubicBezTo>
                  <a:cubicBezTo>
                    <a:pt x="60873" y="56095"/>
                    <a:pt x="58841" y="54046"/>
                    <a:pt x="56906" y="51954"/>
                  </a:cubicBezTo>
                  <a:cubicBezTo>
                    <a:pt x="54975" y="49852"/>
                    <a:pt x="53274" y="47555"/>
                    <a:pt x="51723" y="45202"/>
                  </a:cubicBezTo>
                  <a:cubicBezTo>
                    <a:pt x="50938" y="44024"/>
                    <a:pt x="50112" y="42886"/>
                    <a:pt x="49396" y="41677"/>
                  </a:cubicBezTo>
                  <a:cubicBezTo>
                    <a:pt x="49049" y="41065"/>
                    <a:pt x="48686" y="40459"/>
                    <a:pt x="48375" y="39839"/>
                  </a:cubicBezTo>
                  <a:cubicBezTo>
                    <a:pt x="48341" y="39782"/>
                    <a:pt x="48311" y="39716"/>
                    <a:pt x="48280" y="39656"/>
                  </a:cubicBezTo>
                  <a:lnTo>
                    <a:pt x="68646" y="13525"/>
                  </a:lnTo>
                  <a:cubicBezTo>
                    <a:pt x="65626" y="9469"/>
                    <a:pt x="62555" y="4716"/>
                    <a:pt x="59710"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0"/>
            <p:cNvSpPr/>
            <p:nvPr/>
          </p:nvSpPr>
          <p:spPr>
            <a:xfrm>
              <a:off x="0" y="7163653"/>
              <a:ext cx="804580" cy="1411304"/>
            </a:xfrm>
            <a:custGeom>
              <a:rect b="b" l="l" r="r" t="t"/>
              <a:pathLst>
                <a:path extrusionOk="0" h="52256" w="29791">
                  <a:moveTo>
                    <a:pt x="0" y="0"/>
                  </a:moveTo>
                  <a:lnTo>
                    <a:pt x="0" y="13903"/>
                  </a:lnTo>
                  <a:cubicBezTo>
                    <a:pt x="11001" y="42475"/>
                    <a:pt x="29456" y="52085"/>
                    <a:pt x="29791" y="52255"/>
                  </a:cubicBezTo>
                  <a:lnTo>
                    <a:pt x="29791" y="52255"/>
                  </a:lnTo>
                  <a:cubicBezTo>
                    <a:pt x="6495" y="33405"/>
                    <a:pt x="1386" y="4835"/>
                    <a:pt x="674"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0"/>
            <p:cNvSpPr/>
            <p:nvPr/>
          </p:nvSpPr>
          <p:spPr>
            <a:xfrm>
              <a:off x="4471307" y="7163653"/>
              <a:ext cx="1613023" cy="1828462"/>
            </a:xfrm>
            <a:custGeom>
              <a:rect b="b" l="l" r="r" t="t"/>
              <a:pathLst>
                <a:path extrusionOk="0" h="67702" w="59725">
                  <a:moveTo>
                    <a:pt x="52229" y="0"/>
                  </a:moveTo>
                  <a:cubicBezTo>
                    <a:pt x="39854" y="51743"/>
                    <a:pt x="1" y="67702"/>
                    <a:pt x="1" y="67702"/>
                  </a:cubicBezTo>
                  <a:cubicBezTo>
                    <a:pt x="51121" y="47721"/>
                    <a:pt x="59725" y="0"/>
                    <a:pt x="59725"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 name="Google Shape;527;p20"/>
          <p:cNvGrpSpPr/>
          <p:nvPr/>
        </p:nvGrpSpPr>
        <p:grpSpPr>
          <a:xfrm>
            <a:off x="3732650" y="4205935"/>
            <a:ext cx="5394100" cy="937619"/>
            <a:chOff x="3750115" y="4205935"/>
            <a:chExt cx="5394100" cy="937619"/>
          </a:xfrm>
        </p:grpSpPr>
        <p:sp>
          <p:nvSpPr>
            <p:cNvPr id="528" name="Google Shape;528;p20"/>
            <p:cNvSpPr/>
            <p:nvPr/>
          </p:nvSpPr>
          <p:spPr>
            <a:xfrm flipH="1">
              <a:off x="3750115" y="4205935"/>
              <a:ext cx="5394100" cy="937619"/>
            </a:xfrm>
            <a:custGeom>
              <a:rect b="b" l="l" r="r" t="t"/>
              <a:pathLst>
                <a:path extrusionOk="0" h="34717" w="199726">
                  <a:moveTo>
                    <a:pt x="66991" y="1"/>
                  </a:moveTo>
                  <a:cubicBezTo>
                    <a:pt x="48314" y="1"/>
                    <a:pt x="24765" y="1621"/>
                    <a:pt x="0" y="7369"/>
                  </a:cubicBezTo>
                  <a:lnTo>
                    <a:pt x="0" y="34717"/>
                  </a:lnTo>
                  <a:lnTo>
                    <a:pt x="199726" y="34717"/>
                  </a:lnTo>
                  <a:cubicBezTo>
                    <a:pt x="184130" y="26162"/>
                    <a:pt x="168689" y="19763"/>
                    <a:pt x="155015" y="15029"/>
                  </a:cubicBezTo>
                  <a:cubicBezTo>
                    <a:pt x="147516" y="12430"/>
                    <a:pt x="140552" y="10336"/>
                    <a:pt x="134382" y="8660"/>
                  </a:cubicBezTo>
                  <a:cubicBezTo>
                    <a:pt x="134129" y="8591"/>
                    <a:pt x="133875" y="8523"/>
                    <a:pt x="133623" y="8454"/>
                  </a:cubicBezTo>
                  <a:cubicBezTo>
                    <a:pt x="128257" y="7007"/>
                    <a:pt x="123511" y="5888"/>
                    <a:pt x="119577" y="5034"/>
                  </a:cubicBezTo>
                  <a:cubicBezTo>
                    <a:pt x="117957" y="4684"/>
                    <a:pt x="116476" y="4379"/>
                    <a:pt x="115142" y="4112"/>
                  </a:cubicBezTo>
                  <a:cubicBezTo>
                    <a:pt x="110023" y="3100"/>
                    <a:pt x="107109" y="2704"/>
                    <a:pt x="107109" y="2704"/>
                  </a:cubicBezTo>
                  <a:cubicBezTo>
                    <a:pt x="107109" y="2704"/>
                    <a:pt x="106126" y="2536"/>
                    <a:pt x="104279" y="2287"/>
                  </a:cubicBezTo>
                  <a:cubicBezTo>
                    <a:pt x="98679" y="1529"/>
                    <a:pt x="85133" y="1"/>
                    <a:pt x="66991" y="1"/>
                  </a:cubicBezTo>
                  <a:close/>
                </a:path>
              </a:pathLst>
            </a:custGeom>
            <a:solidFill>
              <a:srgbClr val="350309">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0"/>
            <p:cNvSpPr/>
            <p:nvPr/>
          </p:nvSpPr>
          <p:spPr>
            <a:xfrm flipH="1">
              <a:off x="6416214" y="4420591"/>
              <a:ext cx="1446738" cy="296650"/>
            </a:xfrm>
            <a:custGeom>
              <a:rect b="b" l="l" r="r" t="t"/>
              <a:pathLst>
                <a:path extrusionOk="0" h="10984" w="53568">
                  <a:moveTo>
                    <a:pt x="19740" y="761"/>
                  </a:moveTo>
                  <a:cubicBezTo>
                    <a:pt x="22081" y="761"/>
                    <a:pt x="24528" y="827"/>
                    <a:pt x="27027" y="963"/>
                  </a:cubicBezTo>
                  <a:cubicBezTo>
                    <a:pt x="42253" y="1784"/>
                    <a:pt x="52737" y="4743"/>
                    <a:pt x="52622" y="6886"/>
                  </a:cubicBezTo>
                  <a:cubicBezTo>
                    <a:pt x="52576" y="7715"/>
                    <a:pt x="50573" y="8861"/>
                    <a:pt x="45085" y="9586"/>
                  </a:cubicBezTo>
                  <a:cubicBezTo>
                    <a:pt x="41887" y="10008"/>
                    <a:pt x="38027" y="10223"/>
                    <a:pt x="33826" y="10223"/>
                  </a:cubicBezTo>
                  <a:cubicBezTo>
                    <a:pt x="31485" y="10223"/>
                    <a:pt x="29037" y="10156"/>
                    <a:pt x="26539" y="10021"/>
                  </a:cubicBezTo>
                  <a:cubicBezTo>
                    <a:pt x="11313" y="9200"/>
                    <a:pt x="830" y="6241"/>
                    <a:pt x="947" y="4098"/>
                  </a:cubicBezTo>
                  <a:cubicBezTo>
                    <a:pt x="991" y="3268"/>
                    <a:pt x="2993" y="2122"/>
                    <a:pt x="8481" y="1398"/>
                  </a:cubicBezTo>
                  <a:cubicBezTo>
                    <a:pt x="11679" y="976"/>
                    <a:pt x="15538" y="761"/>
                    <a:pt x="19740" y="761"/>
                  </a:cubicBezTo>
                  <a:close/>
                  <a:moveTo>
                    <a:pt x="19735" y="0"/>
                  </a:moveTo>
                  <a:cubicBezTo>
                    <a:pt x="15502" y="0"/>
                    <a:pt x="11609" y="217"/>
                    <a:pt x="8381" y="643"/>
                  </a:cubicBezTo>
                  <a:cubicBezTo>
                    <a:pt x="3027" y="1351"/>
                    <a:pt x="268" y="2498"/>
                    <a:pt x="185" y="4057"/>
                  </a:cubicBezTo>
                  <a:cubicBezTo>
                    <a:pt x="0" y="7494"/>
                    <a:pt x="13603" y="10087"/>
                    <a:pt x="26499" y="10783"/>
                  </a:cubicBezTo>
                  <a:cubicBezTo>
                    <a:pt x="29009" y="10916"/>
                    <a:pt x="31469" y="10984"/>
                    <a:pt x="33823" y="10984"/>
                  </a:cubicBezTo>
                  <a:cubicBezTo>
                    <a:pt x="38060" y="10984"/>
                    <a:pt x="41955" y="10767"/>
                    <a:pt x="45185" y="10341"/>
                  </a:cubicBezTo>
                  <a:cubicBezTo>
                    <a:pt x="50539" y="9635"/>
                    <a:pt x="53299" y="8486"/>
                    <a:pt x="53382" y="6926"/>
                  </a:cubicBezTo>
                  <a:cubicBezTo>
                    <a:pt x="53568" y="3492"/>
                    <a:pt x="39963" y="899"/>
                    <a:pt x="27069" y="203"/>
                  </a:cubicBezTo>
                  <a:cubicBezTo>
                    <a:pt x="24556" y="67"/>
                    <a:pt x="22093" y="0"/>
                    <a:pt x="19735" y="0"/>
                  </a:cubicBezTo>
                  <a:close/>
                </a:path>
              </a:pathLst>
            </a:custGeom>
            <a:solidFill>
              <a:srgbClr val="350309">
                <a:alpha val="5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0"/>
            <p:cNvSpPr/>
            <p:nvPr/>
          </p:nvSpPr>
          <p:spPr>
            <a:xfrm flipH="1">
              <a:off x="4384440" y="4520869"/>
              <a:ext cx="4759775" cy="622685"/>
            </a:xfrm>
            <a:custGeom>
              <a:rect b="b" l="l" r="r" t="t"/>
              <a:pathLst>
                <a:path extrusionOk="0" h="23056" w="176239">
                  <a:moveTo>
                    <a:pt x="55363" y="1"/>
                  </a:moveTo>
                  <a:cubicBezTo>
                    <a:pt x="31172" y="1"/>
                    <a:pt x="10414" y="2396"/>
                    <a:pt x="0" y="4102"/>
                  </a:cubicBezTo>
                  <a:lnTo>
                    <a:pt x="0" y="4876"/>
                  </a:lnTo>
                  <a:cubicBezTo>
                    <a:pt x="10357" y="3170"/>
                    <a:pt x="31200" y="764"/>
                    <a:pt x="55488" y="764"/>
                  </a:cubicBezTo>
                  <a:cubicBezTo>
                    <a:pt x="55855" y="764"/>
                    <a:pt x="56222" y="765"/>
                    <a:pt x="56591" y="766"/>
                  </a:cubicBezTo>
                  <a:cubicBezTo>
                    <a:pt x="77139" y="835"/>
                    <a:pt x="97098" y="2565"/>
                    <a:pt x="115912" y="5908"/>
                  </a:cubicBezTo>
                  <a:cubicBezTo>
                    <a:pt x="136907" y="9641"/>
                    <a:pt x="156520" y="15401"/>
                    <a:pt x="174322" y="23056"/>
                  </a:cubicBezTo>
                  <a:lnTo>
                    <a:pt x="176238" y="23056"/>
                  </a:lnTo>
                  <a:cubicBezTo>
                    <a:pt x="157952" y="15024"/>
                    <a:pt x="137726" y="9009"/>
                    <a:pt x="116034" y="5155"/>
                  </a:cubicBezTo>
                  <a:cubicBezTo>
                    <a:pt x="97175" y="1807"/>
                    <a:pt x="77170" y="73"/>
                    <a:pt x="56575" y="4"/>
                  </a:cubicBezTo>
                  <a:cubicBezTo>
                    <a:pt x="56171" y="1"/>
                    <a:pt x="55768" y="1"/>
                    <a:pt x="55363" y="1"/>
                  </a:cubicBezTo>
                  <a:close/>
                </a:path>
              </a:pathLst>
            </a:custGeom>
            <a:solidFill>
              <a:srgbClr val="350309">
                <a:alpha val="5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 name="Google Shape;531;p20"/>
          <p:cNvSpPr txBox="1"/>
          <p:nvPr>
            <p:ph type="title"/>
          </p:nvPr>
        </p:nvSpPr>
        <p:spPr>
          <a:xfrm>
            <a:off x="720000" y="1614008"/>
            <a:ext cx="1828800" cy="4572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3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32" name="Google Shape;532;p20"/>
          <p:cNvSpPr txBox="1"/>
          <p:nvPr>
            <p:ph idx="1" type="subTitle"/>
          </p:nvPr>
        </p:nvSpPr>
        <p:spPr>
          <a:xfrm>
            <a:off x="720000" y="2021962"/>
            <a:ext cx="18288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3" name="Google Shape;533;p20"/>
          <p:cNvSpPr txBox="1"/>
          <p:nvPr>
            <p:ph idx="2" type="title"/>
          </p:nvPr>
        </p:nvSpPr>
        <p:spPr>
          <a:xfrm>
            <a:off x="3657600" y="1614008"/>
            <a:ext cx="1828800" cy="4572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3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34" name="Google Shape;534;p20"/>
          <p:cNvSpPr txBox="1"/>
          <p:nvPr>
            <p:ph idx="3" type="subTitle"/>
          </p:nvPr>
        </p:nvSpPr>
        <p:spPr>
          <a:xfrm>
            <a:off x="3657600" y="2021962"/>
            <a:ext cx="18288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5" name="Google Shape;535;p20"/>
          <p:cNvSpPr txBox="1"/>
          <p:nvPr>
            <p:ph idx="4" type="title"/>
          </p:nvPr>
        </p:nvSpPr>
        <p:spPr>
          <a:xfrm>
            <a:off x="720000" y="3072325"/>
            <a:ext cx="1828800" cy="4572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3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36" name="Google Shape;536;p20"/>
          <p:cNvSpPr txBox="1"/>
          <p:nvPr>
            <p:ph idx="5" type="subTitle"/>
          </p:nvPr>
        </p:nvSpPr>
        <p:spPr>
          <a:xfrm>
            <a:off x="720000" y="3480279"/>
            <a:ext cx="18288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7" name="Google Shape;537;p20"/>
          <p:cNvSpPr txBox="1"/>
          <p:nvPr>
            <p:ph idx="6" type="title"/>
          </p:nvPr>
        </p:nvSpPr>
        <p:spPr>
          <a:xfrm>
            <a:off x="3657600" y="3072325"/>
            <a:ext cx="1828800" cy="4572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3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38" name="Google Shape;538;p20"/>
          <p:cNvSpPr txBox="1"/>
          <p:nvPr>
            <p:ph idx="7" type="subTitle"/>
          </p:nvPr>
        </p:nvSpPr>
        <p:spPr>
          <a:xfrm>
            <a:off x="3657600" y="3480279"/>
            <a:ext cx="18288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9" name="Google Shape;539;p20"/>
          <p:cNvSpPr txBox="1"/>
          <p:nvPr>
            <p:ph idx="8" type="title"/>
          </p:nvPr>
        </p:nvSpPr>
        <p:spPr>
          <a:xfrm>
            <a:off x="6595195" y="1614008"/>
            <a:ext cx="1828800" cy="4572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3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40" name="Google Shape;540;p20"/>
          <p:cNvSpPr txBox="1"/>
          <p:nvPr>
            <p:ph idx="9" type="subTitle"/>
          </p:nvPr>
        </p:nvSpPr>
        <p:spPr>
          <a:xfrm>
            <a:off x="6595195" y="2021962"/>
            <a:ext cx="18288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1" name="Google Shape;541;p20"/>
          <p:cNvSpPr txBox="1"/>
          <p:nvPr>
            <p:ph idx="13" type="title"/>
          </p:nvPr>
        </p:nvSpPr>
        <p:spPr>
          <a:xfrm>
            <a:off x="6595195" y="3072325"/>
            <a:ext cx="1828800" cy="4572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3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42" name="Google Shape;542;p20"/>
          <p:cNvSpPr txBox="1"/>
          <p:nvPr>
            <p:ph idx="14" type="subTitle"/>
          </p:nvPr>
        </p:nvSpPr>
        <p:spPr>
          <a:xfrm>
            <a:off x="6595195" y="3480279"/>
            <a:ext cx="18288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3" name="Google Shape;543;p20"/>
          <p:cNvSpPr txBox="1"/>
          <p:nvPr>
            <p:ph idx="15" type="title"/>
          </p:nvPr>
        </p:nvSpPr>
        <p:spPr>
          <a:xfrm>
            <a:off x="720000" y="331645"/>
            <a:ext cx="77040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dk2"/>
            </a:gs>
            <a:gs pos="100000">
              <a:schemeClr val="dk1"/>
            </a:gs>
          </a:gsLst>
          <a:lin ang="13500032" scaled="0"/>
        </a:gradFill>
      </p:bgPr>
    </p:bg>
    <p:spTree>
      <p:nvGrpSpPr>
        <p:cNvPr id="73" name="Shape 73"/>
        <p:cNvGrpSpPr/>
        <p:nvPr/>
      </p:nvGrpSpPr>
      <p:grpSpPr>
        <a:xfrm>
          <a:off x="0" y="0"/>
          <a:ext cx="0" cy="0"/>
          <a:chOff x="0" y="0"/>
          <a:chExt cx="0" cy="0"/>
        </a:xfrm>
      </p:grpSpPr>
      <p:sp>
        <p:nvSpPr>
          <p:cNvPr id="74" name="Google Shape;74;p3"/>
          <p:cNvSpPr/>
          <p:nvPr/>
        </p:nvSpPr>
        <p:spPr>
          <a:xfrm>
            <a:off x="7987" y="0"/>
            <a:ext cx="9118778" cy="5143551"/>
          </a:xfrm>
          <a:custGeom>
            <a:rect b="b" l="l" r="r" t="t"/>
            <a:pathLst>
              <a:path extrusionOk="0" h="190449" w="285676">
                <a:moveTo>
                  <a:pt x="278293" y="0"/>
                </a:moveTo>
                <a:cubicBezTo>
                  <a:pt x="253581" y="36010"/>
                  <a:pt x="212115" y="75463"/>
                  <a:pt x="144939" y="89945"/>
                </a:cubicBezTo>
                <a:cubicBezTo>
                  <a:pt x="128678" y="93430"/>
                  <a:pt x="113187" y="94963"/>
                  <a:pt x="98518" y="94963"/>
                </a:cubicBezTo>
                <a:cubicBezTo>
                  <a:pt x="60794" y="94963"/>
                  <a:pt x="28502" y="84825"/>
                  <a:pt x="2495" y="71685"/>
                </a:cubicBezTo>
                <a:cubicBezTo>
                  <a:pt x="1657" y="71262"/>
                  <a:pt x="823" y="70835"/>
                  <a:pt x="0" y="70405"/>
                </a:cubicBezTo>
                <a:lnTo>
                  <a:pt x="0" y="190449"/>
                </a:lnTo>
                <a:lnTo>
                  <a:pt x="285676" y="190449"/>
                </a:lnTo>
                <a:lnTo>
                  <a:pt x="285676" y="0"/>
                </a:ln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3"/>
          <p:cNvGrpSpPr/>
          <p:nvPr/>
        </p:nvGrpSpPr>
        <p:grpSpPr>
          <a:xfrm>
            <a:off x="1690423" y="9"/>
            <a:ext cx="5152211" cy="1806726"/>
            <a:chOff x="0" y="7163653"/>
            <a:chExt cx="6084331" cy="2133593"/>
          </a:xfrm>
        </p:grpSpPr>
        <p:sp>
          <p:nvSpPr>
            <p:cNvPr id="76" name="Google Shape;76;p3"/>
            <p:cNvSpPr/>
            <p:nvPr/>
          </p:nvSpPr>
          <p:spPr>
            <a:xfrm>
              <a:off x="551601" y="7163653"/>
              <a:ext cx="4726231" cy="2133593"/>
            </a:xfrm>
            <a:custGeom>
              <a:rect b="b" l="l" r="r" t="t"/>
              <a:pathLst>
                <a:path extrusionOk="0" h="79000" w="174997">
                  <a:moveTo>
                    <a:pt x="90613" y="13234"/>
                  </a:moveTo>
                  <a:cubicBezTo>
                    <a:pt x="89572" y="13234"/>
                    <a:pt x="88531" y="13236"/>
                    <a:pt x="87490" y="13244"/>
                  </a:cubicBezTo>
                  <a:lnTo>
                    <a:pt x="78115" y="13305"/>
                  </a:lnTo>
                  <a:cubicBezTo>
                    <a:pt x="74980" y="13342"/>
                    <a:pt x="71845" y="13393"/>
                    <a:pt x="68646" y="13525"/>
                  </a:cubicBezTo>
                  <a:cubicBezTo>
                    <a:pt x="71686" y="14576"/>
                    <a:pt x="74834" y="15155"/>
                    <a:pt x="77990" y="15563"/>
                  </a:cubicBezTo>
                  <a:cubicBezTo>
                    <a:pt x="81029" y="15938"/>
                    <a:pt x="84088" y="16133"/>
                    <a:pt x="87153" y="16133"/>
                  </a:cubicBezTo>
                  <a:cubicBezTo>
                    <a:pt x="87269" y="16133"/>
                    <a:pt x="87384" y="16133"/>
                    <a:pt x="87500" y="16132"/>
                  </a:cubicBezTo>
                  <a:cubicBezTo>
                    <a:pt x="90677" y="16112"/>
                    <a:pt x="93858" y="15937"/>
                    <a:pt x="97011" y="15511"/>
                  </a:cubicBezTo>
                  <a:cubicBezTo>
                    <a:pt x="100162" y="15106"/>
                    <a:pt x="103293" y="14478"/>
                    <a:pt x="106350" y="13525"/>
                  </a:cubicBezTo>
                  <a:lnTo>
                    <a:pt x="106350" y="13525"/>
                  </a:lnTo>
                  <a:cubicBezTo>
                    <a:pt x="106350" y="13525"/>
                    <a:pt x="106350" y="13525"/>
                    <a:pt x="106350" y="13525"/>
                  </a:cubicBezTo>
                  <a:cubicBezTo>
                    <a:pt x="103148" y="13286"/>
                    <a:pt x="100009" y="13293"/>
                    <a:pt x="96871" y="13244"/>
                  </a:cubicBezTo>
                  <a:cubicBezTo>
                    <a:pt x="94781" y="13244"/>
                    <a:pt x="92696" y="13234"/>
                    <a:pt x="90613" y="13234"/>
                  </a:cubicBezTo>
                  <a:close/>
                  <a:moveTo>
                    <a:pt x="9766" y="0"/>
                  </a:moveTo>
                  <a:cubicBezTo>
                    <a:pt x="9717" y="9149"/>
                    <a:pt x="10967" y="16559"/>
                    <a:pt x="11617" y="19788"/>
                  </a:cubicBezTo>
                  <a:lnTo>
                    <a:pt x="10291" y="20606"/>
                  </a:lnTo>
                  <a:cubicBezTo>
                    <a:pt x="9054" y="21346"/>
                    <a:pt x="7854" y="22141"/>
                    <a:pt x="6589" y="22842"/>
                  </a:cubicBezTo>
                  <a:cubicBezTo>
                    <a:pt x="6278" y="23018"/>
                    <a:pt x="6010" y="23272"/>
                    <a:pt x="5733" y="23512"/>
                  </a:cubicBezTo>
                  <a:lnTo>
                    <a:pt x="4906" y="24225"/>
                  </a:lnTo>
                  <a:lnTo>
                    <a:pt x="3249" y="25661"/>
                  </a:lnTo>
                  <a:cubicBezTo>
                    <a:pt x="2792" y="26068"/>
                    <a:pt x="2332" y="26480"/>
                    <a:pt x="1875" y="26896"/>
                  </a:cubicBezTo>
                  <a:cubicBezTo>
                    <a:pt x="1242" y="27463"/>
                    <a:pt x="617" y="28034"/>
                    <a:pt x="1" y="28625"/>
                  </a:cubicBezTo>
                  <a:cubicBezTo>
                    <a:pt x="796" y="28344"/>
                    <a:pt x="1585" y="28049"/>
                    <a:pt x="2369" y="27744"/>
                  </a:cubicBezTo>
                  <a:cubicBezTo>
                    <a:pt x="2948" y="27524"/>
                    <a:pt x="3530" y="27292"/>
                    <a:pt x="4109" y="27067"/>
                  </a:cubicBezTo>
                  <a:lnTo>
                    <a:pt x="6141" y="26236"/>
                  </a:lnTo>
                  <a:lnTo>
                    <a:pt x="7153" y="25818"/>
                  </a:lnTo>
                  <a:cubicBezTo>
                    <a:pt x="7488" y="25677"/>
                    <a:pt x="7838" y="25562"/>
                    <a:pt x="8140" y="25358"/>
                  </a:cubicBezTo>
                  <a:cubicBezTo>
                    <a:pt x="9331" y="24545"/>
                    <a:pt x="10582" y="23832"/>
                    <a:pt x="11804" y="23064"/>
                  </a:cubicBezTo>
                  <a:lnTo>
                    <a:pt x="12935" y="22366"/>
                  </a:lnTo>
                  <a:cubicBezTo>
                    <a:pt x="27139" y="34810"/>
                    <a:pt x="41575" y="39785"/>
                    <a:pt x="45743" y="41034"/>
                  </a:cubicBezTo>
                  <a:cubicBezTo>
                    <a:pt x="45768" y="41085"/>
                    <a:pt x="45792" y="41129"/>
                    <a:pt x="45810" y="41171"/>
                  </a:cubicBezTo>
                  <a:cubicBezTo>
                    <a:pt x="46154" y="41847"/>
                    <a:pt x="46538" y="42493"/>
                    <a:pt x="46907" y="43145"/>
                  </a:cubicBezTo>
                  <a:cubicBezTo>
                    <a:pt x="47696" y="44416"/>
                    <a:pt x="48436" y="45723"/>
                    <a:pt x="49365" y="46896"/>
                  </a:cubicBezTo>
                  <a:cubicBezTo>
                    <a:pt x="50279" y="48078"/>
                    <a:pt x="51276" y="49190"/>
                    <a:pt x="52290" y="50278"/>
                  </a:cubicBezTo>
                  <a:lnTo>
                    <a:pt x="53844" y="51871"/>
                  </a:lnTo>
                  <a:lnTo>
                    <a:pt x="55466" y="53391"/>
                  </a:lnTo>
                  <a:cubicBezTo>
                    <a:pt x="57683" y="55357"/>
                    <a:pt x="60002" y="57192"/>
                    <a:pt x="62494" y="58751"/>
                  </a:cubicBezTo>
                  <a:cubicBezTo>
                    <a:pt x="63618" y="59531"/>
                    <a:pt x="64825" y="60179"/>
                    <a:pt x="66013" y="60848"/>
                  </a:cubicBezTo>
                  <a:cubicBezTo>
                    <a:pt x="63271" y="64674"/>
                    <a:pt x="58110" y="68250"/>
                    <a:pt x="54058" y="70695"/>
                  </a:cubicBezTo>
                  <a:cubicBezTo>
                    <a:pt x="53037" y="71313"/>
                    <a:pt x="52087" y="71853"/>
                    <a:pt x="51264" y="72315"/>
                  </a:cubicBezTo>
                  <a:cubicBezTo>
                    <a:pt x="51551" y="72425"/>
                    <a:pt x="51840" y="72531"/>
                    <a:pt x="52133" y="72645"/>
                  </a:cubicBezTo>
                  <a:cubicBezTo>
                    <a:pt x="52544" y="72797"/>
                    <a:pt x="52964" y="72949"/>
                    <a:pt x="53382" y="73102"/>
                  </a:cubicBezTo>
                  <a:cubicBezTo>
                    <a:pt x="53741" y="73229"/>
                    <a:pt x="54095" y="73357"/>
                    <a:pt x="54457" y="73476"/>
                  </a:cubicBezTo>
                  <a:cubicBezTo>
                    <a:pt x="54740" y="73574"/>
                    <a:pt x="55024" y="73674"/>
                    <a:pt x="55310" y="73769"/>
                  </a:cubicBezTo>
                  <a:cubicBezTo>
                    <a:pt x="58411" y="74808"/>
                    <a:pt x="61584" y="75707"/>
                    <a:pt x="64813" y="76443"/>
                  </a:cubicBezTo>
                  <a:cubicBezTo>
                    <a:pt x="65167" y="76526"/>
                    <a:pt x="65526" y="76608"/>
                    <a:pt x="65880" y="76684"/>
                  </a:cubicBezTo>
                  <a:cubicBezTo>
                    <a:pt x="66288" y="76775"/>
                    <a:pt x="66699" y="76858"/>
                    <a:pt x="67114" y="76946"/>
                  </a:cubicBezTo>
                  <a:cubicBezTo>
                    <a:pt x="67522" y="77029"/>
                    <a:pt x="67933" y="77110"/>
                    <a:pt x="68348" y="77190"/>
                  </a:cubicBezTo>
                  <a:cubicBezTo>
                    <a:pt x="68764" y="77269"/>
                    <a:pt x="69176" y="77346"/>
                    <a:pt x="69590" y="77418"/>
                  </a:cubicBezTo>
                  <a:cubicBezTo>
                    <a:pt x="70005" y="77491"/>
                    <a:pt x="70425" y="77562"/>
                    <a:pt x="70840" y="77632"/>
                  </a:cubicBezTo>
                  <a:cubicBezTo>
                    <a:pt x="71684" y="77772"/>
                    <a:pt x="72534" y="77906"/>
                    <a:pt x="73387" y="78019"/>
                  </a:cubicBezTo>
                  <a:cubicBezTo>
                    <a:pt x="74124" y="78123"/>
                    <a:pt x="74858" y="78217"/>
                    <a:pt x="75601" y="78305"/>
                  </a:cubicBezTo>
                  <a:cubicBezTo>
                    <a:pt x="76409" y="78400"/>
                    <a:pt x="77220" y="78485"/>
                    <a:pt x="78030" y="78561"/>
                  </a:cubicBezTo>
                  <a:cubicBezTo>
                    <a:pt x="78405" y="78598"/>
                    <a:pt x="78777" y="78625"/>
                    <a:pt x="79154" y="78656"/>
                  </a:cubicBezTo>
                  <a:cubicBezTo>
                    <a:pt x="79178" y="78659"/>
                    <a:pt x="79203" y="78668"/>
                    <a:pt x="79231" y="78668"/>
                  </a:cubicBezTo>
                  <a:cubicBezTo>
                    <a:pt x="79554" y="78690"/>
                    <a:pt x="79882" y="78717"/>
                    <a:pt x="80209" y="78740"/>
                  </a:cubicBezTo>
                  <a:cubicBezTo>
                    <a:pt x="80541" y="78762"/>
                    <a:pt x="80869" y="78786"/>
                    <a:pt x="81199" y="78808"/>
                  </a:cubicBezTo>
                  <a:cubicBezTo>
                    <a:pt x="81497" y="78823"/>
                    <a:pt x="81798" y="78842"/>
                    <a:pt x="82098" y="78854"/>
                  </a:cubicBezTo>
                  <a:cubicBezTo>
                    <a:pt x="82350" y="78869"/>
                    <a:pt x="82609" y="78884"/>
                    <a:pt x="82860" y="78891"/>
                  </a:cubicBezTo>
                  <a:cubicBezTo>
                    <a:pt x="83215" y="78906"/>
                    <a:pt x="83569" y="78927"/>
                    <a:pt x="83923" y="78933"/>
                  </a:cubicBezTo>
                  <a:cubicBezTo>
                    <a:pt x="84243" y="78949"/>
                    <a:pt x="84563" y="78957"/>
                    <a:pt x="84888" y="78964"/>
                  </a:cubicBezTo>
                  <a:cubicBezTo>
                    <a:pt x="85223" y="78972"/>
                    <a:pt x="85553" y="78984"/>
                    <a:pt x="85893" y="78988"/>
                  </a:cubicBezTo>
                  <a:cubicBezTo>
                    <a:pt x="86426" y="78994"/>
                    <a:pt x="86960" y="78999"/>
                    <a:pt x="87500" y="78999"/>
                  </a:cubicBezTo>
                  <a:cubicBezTo>
                    <a:pt x="100268" y="78999"/>
                    <a:pt x="112487" y="76633"/>
                    <a:pt x="123732" y="72313"/>
                  </a:cubicBezTo>
                  <a:cubicBezTo>
                    <a:pt x="122906" y="71853"/>
                    <a:pt x="121944" y="71313"/>
                    <a:pt x="120917" y="70707"/>
                  </a:cubicBezTo>
                  <a:cubicBezTo>
                    <a:pt x="116845" y="68288"/>
                    <a:pt x="111638" y="64802"/>
                    <a:pt x="108903" y="60975"/>
                  </a:cubicBezTo>
                  <a:cubicBezTo>
                    <a:pt x="110161" y="60262"/>
                    <a:pt x="111447" y="59592"/>
                    <a:pt x="112639" y="58757"/>
                  </a:cubicBezTo>
                  <a:cubicBezTo>
                    <a:pt x="113248" y="58355"/>
                    <a:pt x="113873" y="57969"/>
                    <a:pt x="114472" y="57542"/>
                  </a:cubicBezTo>
                  <a:lnTo>
                    <a:pt x="116239" y="56232"/>
                  </a:lnTo>
                  <a:cubicBezTo>
                    <a:pt x="116845" y="55805"/>
                    <a:pt x="117397" y="55326"/>
                    <a:pt x="117961" y="54845"/>
                  </a:cubicBezTo>
                  <a:cubicBezTo>
                    <a:pt x="118516" y="54366"/>
                    <a:pt x="119110" y="53916"/>
                    <a:pt x="119633" y="53398"/>
                  </a:cubicBezTo>
                  <a:cubicBezTo>
                    <a:pt x="121831" y="51426"/>
                    <a:pt x="123845" y="49236"/>
                    <a:pt x="125697" y="46896"/>
                  </a:cubicBezTo>
                  <a:cubicBezTo>
                    <a:pt x="126623" y="45723"/>
                    <a:pt x="127354" y="44416"/>
                    <a:pt x="128131" y="43142"/>
                  </a:cubicBezTo>
                  <a:cubicBezTo>
                    <a:pt x="128493" y="42490"/>
                    <a:pt x="128874" y="41842"/>
                    <a:pt x="129209" y="41165"/>
                  </a:cubicBezTo>
                  <a:cubicBezTo>
                    <a:pt x="129231" y="41122"/>
                    <a:pt x="129255" y="41073"/>
                    <a:pt x="129274" y="41031"/>
                  </a:cubicBezTo>
                  <a:cubicBezTo>
                    <a:pt x="133479" y="39766"/>
                    <a:pt x="147884" y="34788"/>
                    <a:pt x="162061" y="22366"/>
                  </a:cubicBezTo>
                  <a:lnTo>
                    <a:pt x="163193" y="23064"/>
                  </a:lnTo>
                  <a:cubicBezTo>
                    <a:pt x="164415" y="23832"/>
                    <a:pt x="165668" y="24545"/>
                    <a:pt x="166856" y="25356"/>
                  </a:cubicBezTo>
                  <a:cubicBezTo>
                    <a:pt x="167158" y="25562"/>
                    <a:pt x="167508" y="25676"/>
                    <a:pt x="167843" y="25818"/>
                  </a:cubicBezTo>
                  <a:lnTo>
                    <a:pt x="168857" y="26236"/>
                  </a:lnTo>
                  <a:lnTo>
                    <a:pt x="170887" y="27067"/>
                  </a:lnTo>
                  <a:cubicBezTo>
                    <a:pt x="171466" y="27292"/>
                    <a:pt x="172048" y="27524"/>
                    <a:pt x="172632" y="27748"/>
                  </a:cubicBezTo>
                  <a:cubicBezTo>
                    <a:pt x="173416" y="28049"/>
                    <a:pt x="174201" y="28342"/>
                    <a:pt x="174997" y="28625"/>
                  </a:cubicBezTo>
                  <a:cubicBezTo>
                    <a:pt x="174384" y="28039"/>
                    <a:pt x="173756" y="27467"/>
                    <a:pt x="173126" y="26900"/>
                  </a:cubicBezTo>
                  <a:cubicBezTo>
                    <a:pt x="172669" y="26485"/>
                    <a:pt x="172209" y="26068"/>
                    <a:pt x="171747" y="25662"/>
                  </a:cubicBezTo>
                  <a:lnTo>
                    <a:pt x="170091" y="24225"/>
                  </a:lnTo>
                  <a:lnTo>
                    <a:pt x="169263" y="23512"/>
                  </a:lnTo>
                  <a:cubicBezTo>
                    <a:pt x="168986" y="23274"/>
                    <a:pt x="168720" y="23018"/>
                    <a:pt x="168407" y="22842"/>
                  </a:cubicBezTo>
                  <a:cubicBezTo>
                    <a:pt x="167146" y="22141"/>
                    <a:pt x="165942" y="21346"/>
                    <a:pt x="164705" y="20606"/>
                  </a:cubicBezTo>
                  <a:lnTo>
                    <a:pt x="163379" y="19788"/>
                  </a:lnTo>
                  <a:cubicBezTo>
                    <a:pt x="164031" y="16559"/>
                    <a:pt x="165280" y="9149"/>
                    <a:pt x="165230" y="0"/>
                  </a:cubicBezTo>
                  <a:lnTo>
                    <a:pt x="115286" y="0"/>
                  </a:lnTo>
                  <a:cubicBezTo>
                    <a:pt x="112441" y="4716"/>
                    <a:pt x="109372" y="9469"/>
                    <a:pt x="106350" y="13525"/>
                  </a:cubicBezTo>
                  <a:lnTo>
                    <a:pt x="126729" y="39666"/>
                  </a:lnTo>
                  <a:cubicBezTo>
                    <a:pt x="126699" y="39732"/>
                    <a:pt x="126672" y="39793"/>
                    <a:pt x="126638" y="39854"/>
                  </a:cubicBezTo>
                  <a:cubicBezTo>
                    <a:pt x="126333" y="40470"/>
                    <a:pt x="125974" y="41080"/>
                    <a:pt x="125633" y="41689"/>
                  </a:cubicBezTo>
                  <a:cubicBezTo>
                    <a:pt x="124928" y="42896"/>
                    <a:pt x="124109" y="44041"/>
                    <a:pt x="123335" y="45214"/>
                  </a:cubicBezTo>
                  <a:cubicBezTo>
                    <a:pt x="121800" y="47575"/>
                    <a:pt x="120112" y="49867"/>
                    <a:pt x="118198" y="51969"/>
                  </a:cubicBezTo>
                  <a:cubicBezTo>
                    <a:pt x="116270" y="54057"/>
                    <a:pt x="114256" y="56107"/>
                    <a:pt x="112008" y="57897"/>
                  </a:cubicBezTo>
                  <a:cubicBezTo>
                    <a:pt x="110926" y="58845"/>
                    <a:pt x="109738" y="59656"/>
                    <a:pt x="108583" y="60528"/>
                  </a:cubicBezTo>
                  <a:cubicBezTo>
                    <a:pt x="108583" y="60528"/>
                    <a:pt x="103415" y="63062"/>
                    <a:pt x="87325" y="63236"/>
                  </a:cubicBezTo>
                  <a:cubicBezTo>
                    <a:pt x="71241" y="63062"/>
                    <a:pt x="66354" y="60369"/>
                    <a:pt x="66354" y="60369"/>
                  </a:cubicBezTo>
                  <a:cubicBezTo>
                    <a:pt x="65264" y="59553"/>
                    <a:pt x="64151" y="58781"/>
                    <a:pt x="63127" y="57886"/>
                  </a:cubicBezTo>
                  <a:cubicBezTo>
                    <a:pt x="60873" y="56095"/>
                    <a:pt x="58841" y="54046"/>
                    <a:pt x="56906" y="51954"/>
                  </a:cubicBezTo>
                  <a:cubicBezTo>
                    <a:pt x="54975" y="49852"/>
                    <a:pt x="53274" y="47555"/>
                    <a:pt x="51723" y="45202"/>
                  </a:cubicBezTo>
                  <a:cubicBezTo>
                    <a:pt x="50938" y="44024"/>
                    <a:pt x="50112" y="42886"/>
                    <a:pt x="49396" y="41677"/>
                  </a:cubicBezTo>
                  <a:cubicBezTo>
                    <a:pt x="49049" y="41065"/>
                    <a:pt x="48686" y="40459"/>
                    <a:pt x="48375" y="39839"/>
                  </a:cubicBezTo>
                  <a:cubicBezTo>
                    <a:pt x="48341" y="39782"/>
                    <a:pt x="48311" y="39716"/>
                    <a:pt x="48280" y="39656"/>
                  </a:cubicBezTo>
                  <a:lnTo>
                    <a:pt x="68646" y="13525"/>
                  </a:lnTo>
                  <a:cubicBezTo>
                    <a:pt x="65626" y="9469"/>
                    <a:pt x="62555" y="4716"/>
                    <a:pt x="59710"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0" y="7163653"/>
              <a:ext cx="804580" cy="1411304"/>
            </a:xfrm>
            <a:custGeom>
              <a:rect b="b" l="l" r="r" t="t"/>
              <a:pathLst>
                <a:path extrusionOk="0" h="52256" w="29791">
                  <a:moveTo>
                    <a:pt x="0" y="0"/>
                  </a:moveTo>
                  <a:lnTo>
                    <a:pt x="0" y="13903"/>
                  </a:lnTo>
                  <a:cubicBezTo>
                    <a:pt x="11001" y="42475"/>
                    <a:pt x="29456" y="52085"/>
                    <a:pt x="29791" y="52255"/>
                  </a:cubicBezTo>
                  <a:lnTo>
                    <a:pt x="29791" y="52255"/>
                  </a:lnTo>
                  <a:cubicBezTo>
                    <a:pt x="6495" y="33405"/>
                    <a:pt x="1386" y="4835"/>
                    <a:pt x="674"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4471307" y="7163653"/>
              <a:ext cx="1613023" cy="1828462"/>
            </a:xfrm>
            <a:custGeom>
              <a:rect b="b" l="l" r="r" t="t"/>
              <a:pathLst>
                <a:path extrusionOk="0" h="67702" w="59725">
                  <a:moveTo>
                    <a:pt x="52229" y="0"/>
                  </a:moveTo>
                  <a:cubicBezTo>
                    <a:pt x="39854" y="51743"/>
                    <a:pt x="1" y="67702"/>
                    <a:pt x="1" y="67702"/>
                  </a:cubicBezTo>
                  <a:cubicBezTo>
                    <a:pt x="51121" y="47721"/>
                    <a:pt x="59725" y="0"/>
                    <a:pt x="59725"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 name="Google Shape;79;p3"/>
          <p:cNvSpPr/>
          <p:nvPr/>
        </p:nvSpPr>
        <p:spPr>
          <a:xfrm flipH="1">
            <a:off x="4319" y="2644358"/>
            <a:ext cx="184676" cy="2499172"/>
          </a:xfrm>
          <a:custGeom>
            <a:rect b="b" l="l" r="r" t="t"/>
            <a:pathLst>
              <a:path extrusionOk="0" h="68232" w="5042">
                <a:moveTo>
                  <a:pt x="5042" y="0"/>
                </a:moveTo>
                <a:cubicBezTo>
                  <a:pt x="5042" y="0"/>
                  <a:pt x="4447" y="8151"/>
                  <a:pt x="2226" y="12823"/>
                </a:cubicBezTo>
                <a:cubicBezTo>
                  <a:pt x="0" y="17493"/>
                  <a:pt x="2000" y="23865"/>
                  <a:pt x="4002" y="26162"/>
                </a:cubicBezTo>
                <a:lnTo>
                  <a:pt x="4002" y="68232"/>
                </a:lnTo>
                <a:lnTo>
                  <a:pt x="5042" y="68232"/>
                </a:lnTo>
                <a:lnTo>
                  <a:pt x="5042" y="0"/>
                </a:ln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flipH="1">
            <a:off x="123798" y="4675027"/>
            <a:ext cx="494802" cy="328769"/>
          </a:xfrm>
          <a:custGeom>
            <a:rect b="b" l="l" r="r" t="t"/>
            <a:pathLst>
              <a:path extrusionOk="0" h="8976" w="13509">
                <a:moveTo>
                  <a:pt x="13509" y="1"/>
                </a:moveTo>
                <a:lnTo>
                  <a:pt x="13509" y="1"/>
                </a:lnTo>
                <a:cubicBezTo>
                  <a:pt x="7171" y="6448"/>
                  <a:pt x="0" y="6838"/>
                  <a:pt x="0" y="6838"/>
                </a:cubicBezTo>
                <a:cubicBezTo>
                  <a:pt x="1733" y="8430"/>
                  <a:pt x="3433" y="8976"/>
                  <a:pt x="4948" y="8976"/>
                </a:cubicBezTo>
                <a:cubicBezTo>
                  <a:pt x="8246" y="8976"/>
                  <a:pt x="10673" y="6392"/>
                  <a:pt x="10673" y="6392"/>
                </a:cubicBezTo>
                <a:lnTo>
                  <a:pt x="10673" y="7950"/>
                </a:lnTo>
                <a:cubicBezTo>
                  <a:pt x="13508" y="4781"/>
                  <a:pt x="13509" y="1"/>
                  <a:pt x="1350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flipH="1">
            <a:off x="123798" y="4550420"/>
            <a:ext cx="1062932" cy="527767"/>
          </a:xfrm>
          <a:custGeom>
            <a:rect b="b" l="l" r="r" t="t"/>
            <a:pathLst>
              <a:path extrusionOk="0" h="14409" w="29020">
                <a:moveTo>
                  <a:pt x="19630" y="0"/>
                </a:moveTo>
                <a:cubicBezTo>
                  <a:pt x="8306" y="0"/>
                  <a:pt x="2262" y="5996"/>
                  <a:pt x="2262" y="5996"/>
                </a:cubicBezTo>
                <a:cubicBezTo>
                  <a:pt x="2633" y="6182"/>
                  <a:pt x="4078" y="7071"/>
                  <a:pt x="2633" y="8516"/>
                </a:cubicBezTo>
                <a:cubicBezTo>
                  <a:pt x="1187" y="9962"/>
                  <a:pt x="1" y="12378"/>
                  <a:pt x="1" y="12378"/>
                </a:cubicBezTo>
                <a:cubicBezTo>
                  <a:pt x="2019" y="11139"/>
                  <a:pt x="3409" y="10566"/>
                  <a:pt x="4227" y="10566"/>
                </a:cubicBezTo>
                <a:cubicBezTo>
                  <a:pt x="4896" y="10566"/>
                  <a:pt x="5182" y="10950"/>
                  <a:pt x="5116" y="11667"/>
                </a:cubicBezTo>
                <a:cubicBezTo>
                  <a:pt x="4967" y="13259"/>
                  <a:pt x="5450" y="14409"/>
                  <a:pt x="5450" y="14409"/>
                </a:cubicBezTo>
                <a:cubicBezTo>
                  <a:pt x="16789" y="2402"/>
                  <a:pt x="29020" y="1290"/>
                  <a:pt x="29020" y="1290"/>
                </a:cubicBezTo>
                <a:cubicBezTo>
                  <a:pt x="25572" y="369"/>
                  <a:pt x="22439" y="0"/>
                  <a:pt x="19630"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flipH="1">
            <a:off x="123798" y="3660993"/>
            <a:ext cx="413415" cy="853899"/>
          </a:xfrm>
          <a:custGeom>
            <a:rect b="b" l="l" r="r" t="t"/>
            <a:pathLst>
              <a:path extrusionOk="0" h="23313" w="11287">
                <a:moveTo>
                  <a:pt x="1" y="0"/>
                </a:moveTo>
                <a:lnTo>
                  <a:pt x="1" y="0"/>
                </a:lnTo>
                <a:cubicBezTo>
                  <a:pt x="1" y="1"/>
                  <a:pt x="1391" y="2447"/>
                  <a:pt x="2225" y="13620"/>
                </a:cubicBezTo>
                <a:cubicBezTo>
                  <a:pt x="2878" y="22361"/>
                  <a:pt x="8054" y="23312"/>
                  <a:pt x="10277" y="23312"/>
                </a:cubicBezTo>
                <a:cubicBezTo>
                  <a:pt x="10896" y="23312"/>
                  <a:pt x="11287" y="23239"/>
                  <a:pt x="11287" y="23239"/>
                </a:cubicBezTo>
                <a:lnTo>
                  <a:pt x="11287" y="23237"/>
                </a:lnTo>
                <a:cubicBezTo>
                  <a:pt x="9323" y="21014"/>
                  <a:pt x="9248" y="19718"/>
                  <a:pt x="8321" y="10341"/>
                </a:cubicBezTo>
                <a:cubicBezTo>
                  <a:pt x="7395" y="964"/>
                  <a:pt x="1" y="0"/>
                  <a:pt x="1"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flipH="1">
            <a:off x="36259" y="2314966"/>
            <a:ext cx="619006" cy="1358260"/>
          </a:xfrm>
          <a:custGeom>
            <a:rect b="b" l="l" r="r" t="t"/>
            <a:pathLst>
              <a:path extrusionOk="0" h="37083" w="16900">
                <a:moveTo>
                  <a:pt x="7549" y="1"/>
                </a:moveTo>
                <a:cubicBezTo>
                  <a:pt x="2148" y="1"/>
                  <a:pt x="213" y="8630"/>
                  <a:pt x="1" y="11179"/>
                </a:cubicBezTo>
                <a:cubicBezTo>
                  <a:pt x="1" y="11179"/>
                  <a:pt x="1794" y="8776"/>
                  <a:pt x="4510" y="8776"/>
                </a:cubicBezTo>
                <a:cubicBezTo>
                  <a:pt x="5275" y="8776"/>
                  <a:pt x="6113" y="8966"/>
                  <a:pt x="7006" y="9455"/>
                </a:cubicBezTo>
                <a:cubicBezTo>
                  <a:pt x="11063" y="11678"/>
                  <a:pt x="8192" y="21684"/>
                  <a:pt x="7349" y="27189"/>
                </a:cubicBezTo>
                <a:cubicBezTo>
                  <a:pt x="6505" y="32692"/>
                  <a:pt x="10007" y="35749"/>
                  <a:pt x="14510" y="37083"/>
                </a:cubicBezTo>
                <a:cubicBezTo>
                  <a:pt x="14510" y="37083"/>
                  <a:pt x="9423" y="30523"/>
                  <a:pt x="13342" y="20683"/>
                </a:cubicBezTo>
                <a:cubicBezTo>
                  <a:pt x="16900" y="11289"/>
                  <a:pt x="14342" y="949"/>
                  <a:pt x="8339" y="61"/>
                </a:cubicBezTo>
                <a:cubicBezTo>
                  <a:pt x="8068" y="20"/>
                  <a:pt x="7805" y="1"/>
                  <a:pt x="754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flipH="1">
            <a:off x="617152" y="3698016"/>
            <a:ext cx="1071061" cy="693688"/>
          </a:xfrm>
          <a:custGeom>
            <a:rect b="b" l="l" r="r" t="t"/>
            <a:pathLst>
              <a:path extrusionOk="0" h="18939" w="29242">
                <a:moveTo>
                  <a:pt x="10415" y="0"/>
                </a:moveTo>
                <a:cubicBezTo>
                  <a:pt x="11378" y="1038"/>
                  <a:pt x="11303" y="2446"/>
                  <a:pt x="11303" y="2446"/>
                </a:cubicBezTo>
                <a:cubicBezTo>
                  <a:pt x="9684" y="2106"/>
                  <a:pt x="8115" y="1982"/>
                  <a:pt x="6689" y="1982"/>
                </a:cubicBezTo>
                <a:cubicBezTo>
                  <a:pt x="2826" y="1982"/>
                  <a:pt x="1" y="2891"/>
                  <a:pt x="1" y="2891"/>
                </a:cubicBezTo>
                <a:cubicBezTo>
                  <a:pt x="3595" y="3855"/>
                  <a:pt x="5115" y="6042"/>
                  <a:pt x="5115" y="6042"/>
                </a:cubicBezTo>
                <a:cubicBezTo>
                  <a:pt x="1778" y="6820"/>
                  <a:pt x="1" y="10045"/>
                  <a:pt x="1" y="10045"/>
                </a:cubicBezTo>
                <a:cubicBezTo>
                  <a:pt x="1952" y="9843"/>
                  <a:pt x="3790" y="9751"/>
                  <a:pt x="5520" y="9751"/>
                </a:cubicBezTo>
                <a:cubicBezTo>
                  <a:pt x="22810" y="9751"/>
                  <a:pt x="29242" y="18939"/>
                  <a:pt x="29242" y="18939"/>
                </a:cubicBezTo>
                <a:cubicBezTo>
                  <a:pt x="27388" y="595"/>
                  <a:pt x="10416" y="0"/>
                  <a:pt x="10415"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3"/>
          <p:cNvGrpSpPr/>
          <p:nvPr/>
        </p:nvGrpSpPr>
        <p:grpSpPr>
          <a:xfrm>
            <a:off x="3732650" y="4205935"/>
            <a:ext cx="5394100" cy="937619"/>
            <a:chOff x="3750115" y="4205935"/>
            <a:chExt cx="5394100" cy="937619"/>
          </a:xfrm>
        </p:grpSpPr>
        <p:sp>
          <p:nvSpPr>
            <p:cNvPr id="86" name="Google Shape;86;p3"/>
            <p:cNvSpPr/>
            <p:nvPr/>
          </p:nvSpPr>
          <p:spPr>
            <a:xfrm flipH="1">
              <a:off x="3750115" y="4205935"/>
              <a:ext cx="5394100" cy="937619"/>
            </a:xfrm>
            <a:custGeom>
              <a:rect b="b" l="l" r="r" t="t"/>
              <a:pathLst>
                <a:path extrusionOk="0" h="34717" w="199726">
                  <a:moveTo>
                    <a:pt x="66991" y="1"/>
                  </a:moveTo>
                  <a:cubicBezTo>
                    <a:pt x="48314" y="1"/>
                    <a:pt x="24765" y="1621"/>
                    <a:pt x="0" y="7369"/>
                  </a:cubicBezTo>
                  <a:lnTo>
                    <a:pt x="0" y="34717"/>
                  </a:lnTo>
                  <a:lnTo>
                    <a:pt x="199726" y="34717"/>
                  </a:lnTo>
                  <a:cubicBezTo>
                    <a:pt x="184130" y="26162"/>
                    <a:pt x="168689" y="19763"/>
                    <a:pt x="155015" y="15029"/>
                  </a:cubicBezTo>
                  <a:cubicBezTo>
                    <a:pt x="147516" y="12430"/>
                    <a:pt x="140552" y="10336"/>
                    <a:pt x="134382" y="8660"/>
                  </a:cubicBezTo>
                  <a:cubicBezTo>
                    <a:pt x="134129" y="8591"/>
                    <a:pt x="133875" y="8523"/>
                    <a:pt x="133623" y="8454"/>
                  </a:cubicBezTo>
                  <a:cubicBezTo>
                    <a:pt x="128257" y="7007"/>
                    <a:pt x="123511" y="5888"/>
                    <a:pt x="119577" y="5034"/>
                  </a:cubicBezTo>
                  <a:cubicBezTo>
                    <a:pt x="117957" y="4684"/>
                    <a:pt x="116476" y="4379"/>
                    <a:pt x="115142" y="4112"/>
                  </a:cubicBezTo>
                  <a:cubicBezTo>
                    <a:pt x="110023" y="3100"/>
                    <a:pt x="107109" y="2704"/>
                    <a:pt x="107109" y="2704"/>
                  </a:cubicBezTo>
                  <a:cubicBezTo>
                    <a:pt x="107109" y="2704"/>
                    <a:pt x="106126" y="2536"/>
                    <a:pt x="104279" y="2287"/>
                  </a:cubicBezTo>
                  <a:cubicBezTo>
                    <a:pt x="98679" y="1529"/>
                    <a:pt x="85133" y="1"/>
                    <a:pt x="66991" y="1"/>
                  </a:cubicBezTo>
                  <a:close/>
                </a:path>
              </a:pathLst>
            </a:custGeom>
            <a:solidFill>
              <a:srgbClr val="350309">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flipH="1">
              <a:off x="6416214" y="4420591"/>
              <a:ext cx="1446738" cy="296650"/>
            </a:xfrm>
            <a:custGeom>
              <a:rect b="b" l="l" r="r" t="t"/>
              <a:pathLst>
                <a:path extrusionOk="0" h="10984" w="53568">
                  <a:moveTo>
                    <a:pt x="19740" y="761"/>
                  </a:moveTo>
                  <a:cubicBezTo>
                    <a:pt x="22081" y="761"/>
                    <a:pt x="24528" y="827"/>
                    <a:pt x="27027" y="963"/>
                  </a:cubicBezTo>
                  <a:cubicBezTo>
                    <a:pt x="42253" y="1784"/>
                    <a:pt x="52737" y="4743"/>
                    <a:pt x="52622" y="6886"/>
                  </a:cubicBezTo>
                  <a:cubicBezTo>
                    <a:pt x="52576" y="7715"/>
                    <a:pt x="50573" y="8861"/>
                    <a:pt x="45085" y="9586"/>
                  </a:cubicBezTo>
                  <a:cubicBezTo>
                    <a:pt x="41887" y="10008"/>
                    <a:pt x="38027" y="10223"/>
                    <a:pt x="33826" y="10223"/>
                  </a:cubicBezTo>
                  <a:cubicBezTo>
                    <a:pt x="31485" y="10223"/>
                    <a:pt x="29037" y="10156"/>
                    <a:pt x="26539" y="10021"/>
                  </a:cubicBezTo>
                  <a:cubicBezTo>
                    <a:pt x="11313" y="9200"/>
                    <a:pt x="830" y="6241"/>
                    <a:pt x="947" y="4098"/>
                  </a:cubicBezTo>
                  <a:cubicBezTo>
                    <a:pt x="991" y="3268"/>
                    <a:pt x="2993" y="2122"/>
                    <a:pt x="8481" y="1398"/>
                  </a:cubicBezTo>
                  <a:cubicBezTo>
                    <a:pt x="11679" y="976"/>
                    <a:pt x="15538" y="761"/>
                    <a:pt x="19740" y="761"/>
                  </a:cubicBezTo>
                  <a:close/>
                  <a:moveTo>
                    <a:pt x="19735" y="0"/>
                  </a:moveTo>
                  <a:cubicBezTo>
                    <a:pt x="15502" y="0"/>
                    <a:pt x="11609" y="217"/>
                    <a:pt x="8381" y="643"/>
                  </a:cubicBezTo>
                  <a:cubicBezTo>
                    <a:pt x="3027" y="1351"/>
                    <a:pt x="268" y="2498"/>
                    <a:pt x="185" y="4057"/>
                  </a:cubicBezTo>
                  <a:cubicBezTo>
                    <a:pt x="0" y="7494"/>
                    <a:pt x="13603" y="10087"/>
                    <a:pt x="26499" y="10783"/>
                  </a:cubicBezTo>
                  <a:cubicBezTo>
                    <a:pt x="29009" y="10916"/>
                    <a:pt x="31469" y="10984"/>
                    <a:pt x="33823" y="10984"/>
                  </a:cubicBezTo>
                  <a:cubicBezTo>
                    <a:pt x="38060" y="10984"/>
                    <a:pt x="41955" y="10767"/>
                    <a:pt x="45185" y="10341"/>
                  </a:cubicBezTo>
                  <a:cubicBezTo>
                    <a:pt x="50539" y="9635"/>
                    <a:pt x="53299" y="8486"/>
                    <a:pt x="53382" y="6926"/>
                  </a:cubicBezTo>
                  <a:cubicBezTo>
                    <a:pt x="53568" y="3492"/>
                    <a:pt x="39963" y="899"/>
                    <a:pt x="27069" y="203"/>
                  </a:cubicBezTo>
                  <a:cubicBezTo>
                    <a:pt x="24556" y="67"/>
                    <a:pt x="22093" y="0"/>
                    <a:pt x="197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flipH="1">
              <a:off x="4384440" y="4520869"/>
              <a:ext cx="4759775" cy="622685"/>
            </a:xfrm>
            <a:custGeom>
              <a:rect b="b" l="l" r="r" t="t"/>
              <a:pathLst>
                <a:path extrusionOk="0" h="23056" w="176239">
                  <a:moveTo>
                    <a:pt x="55363" y="1"/>
                  </a:moveTo>
                  <a:cubicBezTo>
                    <a:pt x="31172" y="1"/>
                    <a:pt x="10414" y="2396"/>
                    <a:pt x="0" y="4102"/>
                  </a:cubicBezTo>
                  <a:lnTo>
                    <a:pt x="0" y="4876"/>
                  </a:lnTo>
                  <a:cubicBezTo>
                    <a:pt x="10357" y="3170"/>
                    <a:pt x="31200" y="764"/>
                    <a:pt x="55488" y="764"/>
                  </a:cubicBezTo>
                  <a:cubicBezTo>
                    <a:pt x="55855" y="764"/>
                    <a:pt x="56222" y="765"/>
                    <a:pt x="56591" y="766"/>
                  </a:cubicBezTo>
                  <a:cubicBezTo>
                    <a:pt x="77139" y="835"/>
                    <a:pt x="97098" y="2565"/>
                    <a:pt x="115912" y="5908"/>
                  </a:cubicBezTo>
                  <a:cubicBezTo>
                    <a:pt x="136907" y="9641"/>
                    <a:pt x="156520" y="15401"/>
                    <a:pt x="174322" y="23056"/>
                  </a:cubicBezTo>
                  <a:lnTo>
                    <a:pt x="176238" y="23056"/>
                  </a:lnTo>
                  <a:cubicBezTo>
                    <a:pt x="157952" y="15024"/>
                    <a:pt x="137726" y="9009"/>
                    <a:pt x="116034" y="5155"/>
                  </a:cubicBezTo>
                  <a:cubicBezTo>
                    <a:pt x="97175" y="1807"/>
                    <a:pt x="77170" y="73"/>
                    <a:pt x="56575" y="4"/>
                  </a:cubicBezTo>
                  <a:cubicBezTo>
                    <a:pt x="56171" y="1"/>
                    <a:pt x="55768" y="1"/>
                    <a:pt x="553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3"/>
          <p:cNvSpPr txBox="1"/>
          <p:nvPr>
            <p:ph type="title"/>
          </p:nvPr>
        </p:nvSpPr>
        <p:spPr>
          <a:xfrm>
            <a:off x="720000" y="2931225"/>
            <a:ext cx="5119800" cy="9144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90" name="Google Shape;90;p3"/>
          <p:cNvSpPr txBox="1"/>
          <p:nvPr>
            <p:ph hasCustomPrompt="1" idx="2" type="title"/>
          </p:nvPr>
        </p:nvSpPr>
        <p:spPr>
          <a:xfrm>
            <a:off x="720000" y="539988"/>
            <a:ext cx="24375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8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91" name="Google Shape;91;p3"/>
          <p:cNvSpPr txBox="1"/>
          <p:nvPr>
            <p:ph idx="1" type="subTitle"/>
          </p:nvPr>
        </p:nvSpPr>
        <p:spPr>
          <a:xfrm>
            <a:off x="720000" y="4106400"/>
            <a:ext cx="5119800" cy="49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544" name="Shape 544"/>
        <p:cNvGrpSpPr/>
        <p:nvPr/>
      </p:nvGrpSpPr>
      <p:grpSpPr>
        <a:xfrm>
          <a:off x="0" y="0"/>
          <a:ext cx="0" cy="0"/>
          <a:chOff x="0" y="0"/>
          <a:chExt cx="0" cy="0"/>
        </a:xfrm>
      </p:grpSpPr>
      <p:sp>
        <p:nvSpPr>
          <p:cNvPr id="545" name="Google Shape;545;p21"/>
          <p:cNvSpPr/>
          <p:nvPr/>
        </p:nvSpPr>
        <p:spPr>
          <a:xfrm flipH="1">
            <a:off x="7987" y="0"/>
            <a:ext cx="9118778" cy="5143551"/>
          </a:xfrm>
          <a:custGeom>
            <a:rect b="b" l="l" r="r" t="t"/>
            <a:pathLst>
              <a:path extrusionOk="0" h="190449" w="285676">
                <a:moveTo>
                  <a:pt x="278293" y="0"/>
                </a:moveTo>
                <a:cubicBezTo>
                  <a:pt x="253581" y="36010"/>
                  <a:pt x="212115" y="75463"/>
                  <a:pt x="144939" y="89945"/>
                </a:cubicBezTo>
                <a:cubicBezTo>
                  <a:pt x="128678" y="93430"/>
                  <a:pt x="113187" y="94963"/>
                  <a:pt x="98518" y="94963"/>
                </a:cubicBezTo>
                <a:cubicBezTo>
                  <a:pt x="60794" y="94963"/>
                  <a:pt x="28502" y="84825"/>
                  <a:pt x="2495" y="71685"/>
                </a:cubicBezTo>
                <a:cubicBezTo>
                  <a:pt x="1657" y="71262"/>
                  <a:pt x="823" y="70835"/>
                  <a:pt x="0" y="70405"/>
                </a:cubicBezTo>
                <a:lnTo>
                  <a:pt x="0" y="190449"/>
                </a:lnTo>
                <a:lnTo>
                  <a:pt x="285676" y="190449"/>
                </a:lnTo>
                <a:lnTo>
                  <a:pt x="285676" y="0"/>
                </a:ln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 name="Google Shape;546;p21"/>
          <p:cNvGrpSpPr/>
          <p:nvPr/>
        </p:nvGrpSpPr>
        <p:grpSpPr>
          <a:xfrm>
            <a:off x="2818892" y="9"/>
            <a:ext cx="5152211" cy="1806726"/>
            <a:chOff x="710549" y="7163653"/>
            <a:chExt cx="6084331" cy="2133593"/>
          </a:xfrm>
        </p:grpSpPr>
        <p:sp>
          <p:nvSpPr>
            <p:cNvPr id="547" name="Google Shape;547;p21"/>
            <p:cNvSpPr/>
            <p:nvPr/>
          </p:nvSpPr>
          <p:spPr>
            <a:xfrm flipH="1">
              <a:off x="1517047" y="7163653"/>
              <a:ext cx="4726231" cy="2133593"/>
            </a:xfrm>
            <a:custGeom>
              <a:rect b="b" l="l" r="r" t="t"/>
              <a:pathLst>
                <a:path extrusionOk="0" h="79000" w="174997">
                  <a:moveTo>
                    <a:pt x="90613" y="13234"/>
                  </a:moveTo>
                  <a:cubicBezTo>
                    <a:pt x="89572" y="13234"/>
                    <a:pt x="88531" y="13236"/>
                    <a:pt x="87490" y="13244"/>
                  </a:cubicBezTo>
                  <a:lnTo>
                    <a:pt x="78115" y="13305"/>
                  </a:lnTo>
                  <a:cubicBezTo>
                    <a:pt x="74980" y="13342"/>
                    <a:pt x="71845" y="13393"/>
                    <a:pt x="68646" y="13525"/>
                  </a:cubicBezTo>
                  <a:cubicBezTo>
                    <a:pt x="71686" y="14576"/>
                    <a:pt x="74834" y="15155"/>
                    <a:pt x="77990" y="15563"/>
                  </a:cubicBezTo>
                  <a:cubicBezTo>
                    <a:pt x="81029" y="15938"/>
                    <a:pt x="84088" y="16133"/>
                    <a:pt x="87153" y="16133"/>
                  </a:cubicBezTo>
                  <a:cubicBezTo>
                    <a:pt x="87269" y="16133"/>
                    <a:pt x="87384" y="16133"/>
                    <a:pt x="87500" y="16132"/>
                  </a:cubicBezTo>
                  <a:cubicBezTo>
                    <a:pt x="90677" y="16112"/>
                    <a:pt x="93858" y="15937"/>
                    <a:pt x="97011" y="15511"/>
                  </a:cubicBezTo>
                  <a:cubicBezTo>
                    <a:pt x="100162" y="15106"/>
                    <a:pt x="103293" y="14478"/>
                    <a:pt x="106350" y="13525"/>
                  </a:cubicBezTo>
                  <a:lnTo>
                    <a:pt x="106350" y="13525"/>
                  </a:lnTo>
                  <a:cubicBezTo>
                    <a:pt x="106350" y="13525"/>
                    <a:pt x="106350" y="13525"/>
                    <a:pt x="106350" y="13525"/>
                  </a:cubicBezTo>
                  <a:cubicBezTo>
                    <a:pt x="103148" y="13286"/>
                    <a:pt x="100009" y="13293"/>
                    <a:pt x="96871" y="13244"/>
                  </a:cubicBezTo>
                  <a:cubicBezTo>
                    <a:pt x="94781" y="13244"/>
                    <a:pt x="92696" y="13234"/>
                    <a:pt x="90613" y="13234"/>
                  </a:cubicBezTo>
                  <a:close/>
                  <a:moveTo>
                    <a:pt x="9766" y="0"/>
                  </a:moveTo>
                  <a:cubicBezTo>
                    <a:pt x="9717" y="9149"/>
                    <a:pt x="10967" y="16559"/>
                    <a:pt x="11617" y="19788"/>
                  </a:cubicBezTo>
                  <a:lnTo>
                    <a:pt x="10291" y="20606"/>
                  </a:lnTo>
                  <a:cubicBezTo>
                    <a:pt x="9054" y="21346"/>
                    <a:pt x="7854" y="22141"/>
                    <a:pt x="6589" y="22842"/>
                  </a:cubicBezTo>
                  <a:cubicBezTo>
                    <a:pt x="6278" y="23018"/>
                    <a:pt x="6010" y="23272"/>
                    <a:pt x="5733" y="23512"/>
                  </a:cubicBezTo>
                  <a:lnTo>
                    <a:pt x="4906" y="24225"/>
                  </a:lnTo>
                  <a:lnTo>
                    <a:pt x="3249" y="25661"/>
                  </a:lnTo>
                  <a:cubicBezTo>
                    <a:pt x="2792" y="26068"/>
                    <a:pt x="2332" y="26480"/>
                    <a:pt x="1875" y="26896"/>
                  </a:cubicBezTo>
                  <a:cubicBezTo>
                    <a:pt x="1242" y="27463"/>
                    <a:pt x="617" y="28034"/>
                    <a:pt x="1" y="28625"/>
                  </a:cubicBezTo>
                  <a:cubicBezTo>
                    <a:pt x="796" y="28344"/>
                    <a:pt x="1585" y="28049"/>
                    <a:pt x="2369" y="27744"/>
                  </a:cubicBezTo>
                  <a:cubicBezTo>
                    <a:pt x="2948" y="27524"/>
                    <a:pt x="3530" y="27292"/>
                    <a:pt x="4109" y="27067"/>
                  </a:cubicBezTo>
                  <a:lnTo>
                    <a:pt x="6141" y="26236"/>
                  </a:lnTo>
                  <a:lnTo>
                    <a:pt x="7153" y="25818"/>
                  </a:lnTo>
                  <a:cubicBezTo>
                    <a:pt x="7488" y="25677"/>
                    <a:pt x="7838" y="25562"/>
                    <a:pt x="8140" y="25358"/>
                  </a:cubicBezTo>
                  <a:cubicBezTo>
                    <a:pt x="9331" y="24545"/>
                    <a:pt x="10582" y="23832"/>
                    <a:pt x="11804" y="23064"/>
                  </a:cubicBezTo>
                  <a:lnTo>
                    <a:pt x="12935" y="22366"/>
                  </a:lnTo>
                  <a:cubicBezTo>
                    <a:pt x="27139" y="34810"/>
                    <a:pt x="41575" y="39785"/>
                    <a:pt x="45743" y="41034"/>
                  </a:cubicBezTo>
                  <a:cubicBezTo>
                    <a:pt x="45768" y="41085"/>
                    <a:pt x="45792" y="41129"/>
                    <a:pt x="45810" y="41171"/>
                  </a:cubicBezTo>
                  <a:cubicBezTo>
                    <a:pt x="46154" y="41847"/>
                    <a:pt x="46538" y="42493"/>
                    <a:pt x="46907" y="43145"/>
                  </a:cubicBezTo>
                  <a:cubicBezTo>
                    <a:pt x="47696" y="44416"/>
                    <a:pt x="48436" y="45723"/>
                    <a:pt x="49365" y="46896"/>
                  </a:cubicBezTo>
                  <a:cubicBezTo>
                    <a:pt x="50279" y="48078"/>
                    <a:pt x="51276" y="49190"/>
                    <a:pt x="52290" y="50278"/>
                  </a:cubicBezTo>
                  <a:lnTo>
                    <a:pt x="53844" y="51871"/>
                  </a:lnTo>
                  <a:lnTo>
                    <a:pt x="55466" y="53391"/>
                  </a:lnTo>
                  <a:cubicBezTo>
                    <a:pt x="57683" y="55357"/>
                    <a:pt x="60002" y="57192"/>
                    <a:pt x="62494" y="58751"/>
                  </a:cubicBezTo>
                  <a:cubicBezTo>
                    <a:pt x="63618" y="59531"/>
                    <a:pt x="64825" y="60179"/>
                    <a:pt x="66013" y="60848"/>
                  </a:cubicBezTo>
                  <a:cubicBezTo>
                    <a:pt x="63271" y="64674"/>
                    <a:pt x="58110" y="68250"/>
                    <a:pt x="54058" y="70695"/>
                  </a:cubicBezTo>
                  <a:cubicBezTo>
                    <a:pt x="53037" y="71313"/>
                    <a:pt x="52087" y="71853"/>
                    <a:pt x="51264" y="72315"/>
                  </a:cubicBezTo>
                  <a:cubicBezTo>
                    <a:pt x="51551" y="72425"/>
                    <a:pt x="51840" y="72531"/>
                    <a:pt x="52133" y="72645"/>
                  </a:cubicBezTo>
                  <a:cubicBezTo>
                    <a:pt x="52544" y="72797"/>
                    <a:pt x="52964" y="72949"/>
                    <a:pt x="53382" y="73102"/>
                  </a:cubicBezTo>
                  <a:cubicBezTo>
                    <a:pt x="53741" y="73229"/>
                    <a:pt x="54095" y="73357"/>
                    <a:pt x="54457" y="73476"/>
                  </a:cubicBezTo>
                  <a:cubicBezTo>
                    <a:pt x="54740" y="73574"/>
                    <a:pt x="55024" y="73674"/>
                    <a:pt x="55310" y="73769"/>
                  </a:cubicBezTo>
                  <a:cubicBezTo>
                    <a:pt x="58411" y="74808"/>
                    <a:pt x="61584" y="75707"/>
                    <a:pt x="64813" y="76443"/>
                  </a:cubicBezTo>
                  <a:cubicBezTo>
                    <a:pt x="65167" y="76526"/>
                    <a:pt x="65526" y="76608"/>
                    <a:pt x="65880" y="76684"/>
                  </a:cubicBezTo>
                  <a:cubicBezTo>
                    <a:pt x="66288" y="76775"/>
                    <a:pt x="66699" y="76858"/>
                    <a:pt x="67114" y="76946"/>
                  </a:cubicBezTo>
                  <a:cubicBezTo>
                    <a:pt x="67522" y="77029"/>
                    <a:pt x="67933" y="77110"/>
                    <a:pt x="68348" y="77190"/>
                  </a:cubicBezTo>
                  <a:cubicBezTo>
                    <a:pt x="68764" y="77269"/>
                    <a:pt x="69176" y="77346"/>
                    <a:pt x="69590" y="77418"/>
                  </a:cubicBezTo>
                  <a:cubicBezTo>
                    <a:pt x="70005" y="77491"/>
                    <a:pt x="70425" y="77562"/>
                    <a:pt x="70840" y="77632"/>
                  </a:cubicBezTo>
                  <a:cubicBezTo>
                    <a:pt x="71684" y="77772"/>
                    <a:pt x="72534" y="77906"/>
                    <a:pt x="73387" y="78019"/>
                  </a:cubicBezTo>
                  <a:cubicBezTo>
                    <a:pt x="74124" y="78123"/>
                    <a:pt x="74858" y="78217"/>
                    <a:pt x="75601" y="78305"/>
                  </a:cubicBezTo>
                  <a:cubicBezTo>
                    <a:pt x="76409" y="78400"/>
                    <a:pt x="77220" y="78485"/>
                    <a:pt x="78030" y="78561"/>
                  </a:cubicBezTo>
                  <a:cubicBezTo>
                    <a:pt x="78405" y="78598"/>
                    <a:pt x="78777" y="78625"/>
                    <a:pt x="79154" y="78656"/>
                  </a:cubicBezTo>
                  <a:cubicBezTo>
                    <a:pt x="79178" y="78659"/>
                    <a:pt x="79203" y="78668"/>
                    <a:pt x="79231" y="78668"/>
                  </a:cubicBezTo>
                  <a:cubicBezTo>
                    <a:pt x="79554" y="78690"/>
                    <a:pt x="79882" y="78717"/>
                    <a:pt x="80209" y="78740"/>
                  </a:cubicBezTo>
                  <a:cubicBezTo>
                    <a:pt x="80541" y="78762"/>
                    <a:pt x="80869" y="78786"/>
                    <a:pt x="81199" y="78808"/>
                  </a:cubicBezTo>
                  <a:cubicBezTo>
                    <a:pt x="81497" y="78823"/>
                    <a:pt x="81798" y="78842"/>
                    <a:pt x="82098" y="78854"/>
                  </a:cubicBezTo>
                  <a:cubicBezTo>
                    <a:pt x="82350" y="78869"/>
                    <a:pt x="82609" y="78884"/>
                    <a:pt x="82860" y="78891"/>
                  </a:cubicBezTo>
                  <a:cubicBezTo>
                    <a:pt x="83215" y="78906"/>
                    <a:pt x="83569" y="78927"/>
                    <a:pt x="83923" y="78933"/>
                  </a:cubicBezTo>
                  <a:cubicBezTo>
                    <a:pt x="84243" y="78949"/>
                    <a:pt x="84563" y="78957"/>
                    <a:pt x="84888" y="78964"/>
                  </a:cubicBezTo>
                  <a:cubicBezTo>
                    <a:pt x="85223" y="78972"/>
                    <a:pt x="85553" y="78984"/>
                    <a:pt x="85893" y="78988"/>
                  </a:cubicBezTo>
                  <a:cubicBezTo>
                    <a:pt x="86426" y="78994"/>
                    <a:pt x="86960" y="78999"/>
                    <a:pt x="87500" y="78999"/>
                  </a:cubicBezTo>
                  <a:cubicBezTo>
                    <a:pt x="100268" y="78999"/>
                    <a:pt x="112487" y="76633"/>
                    <a:pt x="123732" y="72313"/>
                  </a:cubicBezTo>
                  <a:cubicBezTo>
                    <a:pt x="122906" y="71853"/>
                    <a:pt x="121944" y="71313"/>
                    <a:pt x="120917" y="70707"/>
                  </a:cubicBezTo>
                  <a:cubicBezTo>
                    <a:pt x="116845" y="68288"/>
                    <a:pt x="111638" y="64802"/>
                    <a:pt x="108903" y="60975"/>
                  </a:cubicBezTo>
                  <a:cubicBezTo>
                    <a:pt x="110161" y="60262"/>
                    <a:pt x="111447" y="59592"/>
                    <a:pt x="112639" y="58757"/>
                  </a:cubicBezTo>
                  <a:cubicBezTo>
                    <a:pt x="113248" y="58355"/>
                    <a:pt x="113873" y="57969"/>
                    <a:pt x="114472" y="57542"/>
                  </a:cubicBezTo>
                  <a:lnTo>
                    <a:pt x="116239" y="56232"/>
                  </a:lnTo>
                  <a:cubicBezTo>
                    <a:pt x="116845" y="55805"/>
                    <a:pt x="117397" y="55326"/>
                    <a:pt x="117961" y="54845"/>
                  </a:cubicBezTo>
                  <a:cubicBezTo>
                    <a:pt x="118516" y="54366"/>
                    <a:pt x="119110" y="53916"/>
                    <a:pt x="119633" y="53398"/>
                  </a:cubicBezTo>
                  <a:cubicBezTo>
                    <a:pt x="121831" y="51426"/>
                    <a:pt x="123845" y="49236"/>
                    <a:pt x="125697" y="46896"/>
                  </a:cubicBezTo>
                  <a:cubicBezTo>
                    <a:pt x="126623" y="45723"/>
                    <a:pt x="127354" y="44416"/>
                    <a:pt x="128131" y="43142"/>
                  </a:cubicBezTo>
                  <a:cubicBezTo>
                    <a:pt x="128493" y="42490"/>
                    <a:pt x="128874" y="41842"/>
                    <a:pt x="129209" y="41165"/>
                  </a:cubicBezTo>
                  <a:cubicBezTo>
                    <a:pt x="129231" y="41122"/>
                    <a:pt x="129255" y="41073"/>
                    <a:pt x="129274" y="41031"/>
                  </a:cubicBezTo>
                  <a:cubicBezTo>
                    <a:pt x="133479" y="39766"/>
                    <a:pt x="147884" y="34788"/>
                    <a:pt x="162061" y="22366"/>
                  </a:cubicBezTo>
                  <a:lnTo>
                    <a:pt x="163193" y="23064"/>
                  </a:lnTo>
                  <a:cubicBezTo>
                    <a:pt x="164415" y="23832"/>
                    <a:pt x="165668" y="24545"/>
                    <a:pt x="166856" y="25356"/>
                  </a:cubicBezTo>
                  <a:cubicBezTo>
                    <a:pt x="167158" y="25562"/>
                    <a:pt x="167508" y="25676"/>
                    <a:pt x="167843" y="25818"/>
                  </a:cubicBezTo>
                  <a:lnTo>
                    <a:pt x="168857" y="26236"/>
                  </a:lnTo>
                  <a:lnTo>
                    <a:pt x="170887" y="27067"/>
                  </a:lnTo>
                  <a:cubicBezTo>
                    <a:pt x="171466" y="27292"/>
                    <a:pt x="172048" y="27524"/>
                    <a:pt x="172632" y="27748"/>
                  </a:cubicBezTo>
                  <a:cubicBezTo>
                    <a:pt x="173416" y="28049"/>
                    <a:pt x="174201" y="28342"/>
                    <a:pt x="174997" y="28625"/>
                  </a:cubicBezTo>
                  <a:cubicBezTo>
                    <a:pt x="174384" y="28039"/>
                    <a:pt x="173756" y="27467"/>
                    <a:pt x="173126" y="26900"/>
                  </a:cubicBezTo>
                  <a:cubicBezTo>
                    <a:pt x="172669" y="26485"/>
                    <a:pt x="172209" y="26068"/>
                    <a:pt x="171747" y="25662"/>
                  </a:cubicBezTo>
                  <a:lnTo>
                    <a:pt x="170091" y="24225"/>
                  </a:lnTo>
                  <a:lnTo>
                    <a:pt x="169263" y="23512"/>
                  </a:lnTo>
                  <a:cubicBezTo>
                    <a:pt x="168986" y="23274"/>
                    <a:pt x="168720" y="23018"/>
                    <a:pt x="168407" y="22842"/>
                  </a:cubicBezTo>
                  <a:cubicBezTo>
                    <a:pt x="167146" y="22141"/>
                    <a:pt x="165942" y="21346"/>
                    <a:pt x="164705" y="20606"/>
                  </a:cubicBezTo>
                  <a:lnTo>
                    <a:pt x="163379" y="19788"/>
                  </a:lnTo>
                  <a:cubicBezTo>
                    <a:pt x="164031" y="16559"/>
                    <a:pt x="165280" y="9149"/>
                    <a:pt x="165230" y="0"/>
                  </a:cubicBezTo>
                  <a:lnTo>
                    <a:pt x="115286" y="0"/>
                  </a:lnTo>
                  <a:cubicBezTo>
                    <a:pt x="112441" y="4716"/>
                    <a:pt x="109372" y="9469"/>
                    <a:pt x="106350" y="13525"/>
                  </a:cubicBezTo>
                  <a:lnTo>
                    <a:pt x="126729" y="39666"/>
                  </a:lnTo>
                  <a:cubicBezTo>
                    <a:pt x="126699" y="39732"/>
                    <a:pt x="126672" y="39793"/>
                    <a:pt x="126638" y="39854"/>
                  </a:cubicBezTo>
                  <a:cubicBezTo>
                    <a:pt x="126333" y="40470"/>
                    <a:pt x="125974" y="41080"/>
                    <a:pt x="125633" y="41689"/>
                  </a:cubicBezTo>
                  <a:cubicBezTo>
                    <a:pt x="124928" y="42896"/>
                    <a:pt x="124109" y="44041"/>
                    <a:pt x="123335" y="45214"/>
                  </a:cubicBezTo>
                  <a:cubicBezTo>
                    <a:pt x="121800" y="47575"/>
                    <a:pt x="120112" y="49867"/>
                    <a:pt x="118198" y="51969"/>
                  </a:cubicBezTo>
                  <a:cubicBezTo>
                    <a:pt x="116270" y="54057"/>
                    <a:pt x="114256" y="56107"/>
                    <a:pt x="112008" y="57897"/>
                  </a:cubicBezTo>
                  <a:cubicBezTo>
                    <a:pt x="110926" y="58845"/>
                    <a:pt x="109738" y="59656"/>
                    <a:pt x="108583" y="60528"/>
                  </a:cubicBezTo>
                  <a:cubicBezTo>
                    <a:pt x="108583" y="60528"/>
                    <a:pt x="103415" y="63062"/>
                    <a:pt x="87325" y="63236"/>
                  </a:cubicBezTo>
                  <a:cubicBezTo>
                    <a:pt x="71241" y="63062"/>
                    <a:pt x="66354" y="60369"/>
                    <a:pt x="66354" y="60369"/>
                  </a:cubicBezTo>
                  <a:cubicBezTo>
                    <a:pt x="65264" y="59553"/>
                    <a:pt x="64151" y="58781"/>
                    <a:pt x="63127" y="57886"/>
                  </a:cubicBezTo>
                  <a:cubicBezTo>
                    <a:pt x="60873" y="56095"/>
                    <a:pt x="58841" y="54046"/>
                    <a:pt x="56906" y="51954"/>
                  </a:cubicBezTo>
                  <a:cubicBezTo>
                    <a:pt x="54975" y="49852"/>
                    <a:pt x="53274" y="47555"/>
                    <a:pt x="51723" y="45202"/>
                  </a:cubicBezTo>
                  <a:cubicBezTo>
                    <a:pt x="50938" y="44024"/>
                    <a:pt x="50112" y="42886"/>
                    <a:pt x="49396" y="41677"/>
                  </a:cubicBezTo>
                  <a:cubicBezTo>
                    <a:pt x="49049" y="41065"/>
                    <a:pt x="48686" y="40459"/>
                    <a:pt x="48375" y="39839"/>
                  </a:cubicBezTo>
                  <a:cubicBezTo>
                    <a:pt x="48341" y="39782"/>
                    <a:pt x="48311" y="39716"/>
                    <a:pt x="48280" y="39656"/>
                  </a:cubicBezTo>
                  <a:lnTo>
                    <a:pt x="68646" y="13525"/>
                  </a:lnTo>
                  <a:cubicBezTo>
                    <a:pt x="65626" y="9469"/>
                    <a:pt x="62555" y="4716"/>
                    <a:pt x="59710"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1"/>
            <p:cNvSpPr/>
            <p:nvPr/>
          </p:nvSpPr>
          <p:spPr>
            <a:xfrm flipH="1">
              <a:off x="5990299" y="7163653"/>
              <a:ext cx="804580" cy="1411304"/>
            </a:xfrm>
            <a:custGeom>
              <a:rect b="b" l="l" r="r" t="t"/>
              <a:pathLst>
                <a:path extrusionOk="0" h="52256" w="29791">
                  <a:moveTo>
                    <a:pt x="0" y="0"/>
                  </a:moveTo>
                  <a:lnTo>
                    <a:pt x="0" y="13903"/>
                  </a:lnTo>
                  <a:cubicBezTo>
                    <a:pt x="11001" y="42475"/>
                    <a:pt x="29456" y="52085"/>
                    <a:pt x="29791" y="52255"/>
                  </a:cubicBezTo>
                  <a:lnTo>
                    <a:pt x="29791" y="52255"/>
                  </a:lnTo>
                  <a:cubicBezTo>
                    <a:pt x="6495" y="33405"/>
                    <a:pt x="1386" y="4835"/>
                    <a:pt x="674"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1"/>
            <p:cNvSpPr/>
            <p:nvPr/>
          </p:nvSpPr>
          <p:spPr>
            <a:xfrm flipH="1">
              <a:off x="710549" y="7163653"/>
              <a:ext cx="1613023" cy="1828462"/>
            </a:xfrm>
            <a:custGeom>
              <a:rect b="b" l="l" r="r" t="t"/>
              <a:pathLst>
                <a:path extrusionOk="0" h="67702" w="59725">
                  <a:moveTo>
                    <a:pt x="52229" y="0"/>
                  </a:moveTo>
                  <a:cubicBezTo>
                    <a:pt x="39854" y="51743"/>
                    <a:pt x="1" y="67702"/>
                    <a:pt x="1" y="67702"/>
                  </a:cubicBezTo>
                  <a:cubicBezTo>
                    <a:pt x="51121" y="47721"/>
                    <a:pt x="59725" y="0"/>
                    <a:pt x="59725"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 name="Google Shape;550;p21"/>
          <p:cNvGrpSpPr/>
          <p:nvPr/>
        </p:nvGrpSpPr>
        <p:grpSpPr>
          <a:xfrm flipH="1">
            <a:off x="4319" y="-6"/>
            <a:ext cx="1988694" cy="5143537"/>
            <a:chOff x="6274462" y="1350945"/>
            <a:chExt cx="1466372" cy="3792609"/>
          </a:xfrm>
        </p:grpSpPr>
        <p:sp>
          <p:nvSpPr>
            <p:cNvPr id="551" name="Google Shape;551;p21"/>
            <p:cNvSpPr/>
            <p:nvPr/>
          </p:nvSpPr>
          <p:spPr>
            <a:xfrm>
              <a:off x="7604663" y="3300779"/>
              <a:ext cx="136172" cy="1842776"/>
            </a:xfrm>
            <a:custGeom>
              <a:rect b="b" l="l" r="r" t="t"/>
              <a:pathLst>
                <a:path extrusionOk="0" h="68232" w="5042">
                  <a:moveTo>
                    <a:pt x="5042" y="0"/>
                  </a:moveTo>
                  <a:cubicBezTo>
                    <a:pt x="5042" y="0"/>
                    <a:pt x="4447" y="8151"/>
                    <a:pt x="2226" y="12823"/>
                  </a:cubicBezTo>
                  <a:cubicBezTo>
                    <a:pt x="0" y="17493"/>
                    <a:pt x="2000" y="23865"/>
                    <a:pt x="4002" y="26162"/>
                  </a:cubicBezTo>
                  <a:lnTo>
                    <a:pt x="4002" y="68232"/>
                  </a:lnTo>
                  <a:lnTo>
                    <a:pt x="5042" y="68232"/>
                  </a:lnTo>
                  <a:lnTo>
                    <a:pt x="5042" y="0"/>
                  </a:ln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1"/>
            <p:cNvSpPr/>
            <p:nvPr/>
          </p:nvSpPr>
          <p:spPr>
            <a:xfrm>
              <a:off x="7287892" y="4798101"/>
              <a:ext cx="364844" cy="242419"/>
            </a:xfrm>
            <a:custGeom>
              <a:rect b="b" l="l" r="r" t="t"/>
              <a:pathLst>
                <a:path extrusionOk="0" h="8976" w="13509">
                  <a:moveTo>
                    <a:pt x="13509" y="1"/>
                  </a:moveTo>
                  <a:lnTo>
                    <a:pt x="13509" y="1"/>
                  </a:lnTo>
                  <a:cubicBezTo>
                    <a:pt x="7171" y="6448"/>
                    <a:pt x="0" y="6838"/>
                    <a:pt x="0" y="6838"/>
                  </a:cubicBezTo>
                  <a:cubicBezTo>
                    <a:pt x="1733" y="8430"/>
                    <a:pt x="3433" y="8976"/>
                    <a:pt x="4948" y="8976"/>
                  </a:cubicBezTo>
                  <a:cubicBezTo>
                    <a:pt x="8246" y="8976"/>
                    <a:pt x="10673" y="6392"/>
                    <a:pt x="10673" y="6392"/>
                  </a:cubicBezTo>
                  <a:lnTo>
                    <a:pt x="10673" y="7950"/>
                  </a:lnTo>
                  <a:cubicBezTo>
                    <a:pt x="13508" y="4781"/>
                    <a:pt x="13509" y="1"/>
                    <a:pt x="1350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1"/>
            <p:cNvSpPr/>
            <p:nvPr/>
          </p:nvSpPr>
          <p:spPr>
            <a:xfrm>
              <a:off x="6868978" y="4706222"/>
              <a:ext cx="783758" cy="389151"/>
            </a:xfrm>
            <a:custGeom>
              <a:rect b="b" l="l" r="r" t="t"/>
              <a:pathLst>
                <a:path extrusionOk="0" h="14409" w="29020">
                  <a:moveTo>
                    <a:pt x="19630" y="0"/>
                  </a:moveTo>
                  <a:cubicBezTo>
                    <a:pt x="8306" y="0"/>
                    <a:pt x="2262" y="5996"/>
                    <a:pt x="2262" y="5996"/>
                  </a:cubicBezTo>
                  <a:cubicBezTo>
                    <a:pt x="2633" y="6182"/>
                    <a:pt x="4078" y="7071"/>
                    <a:pt x="2633" y="8516"/>
                  </a:cubicBezTo>
                  <a:cubicBezTo>
                    <a:pt x="1187" y="9962"/>
                    <a:pt x="1" y="12378"/>
                    <a:pt x="1" y="12378"/>
                  </a:cubicBezTo>
                  <a:cubicBezTo>
                    <a:pt x="2019" y="11139"/>
                    <a:pt x="3409" y="10566"/>
                    <a:pt x="4227" y="10566"/>
                  </a:cubicBezTo>
                  <a:cubicBezTo>
                    <a:pt x="4896" y="10566"/>
                    <a:pt x="5182" y="10950"/>
                    <a:pt x="5116" y="11667"/>
                  </a:cubicBezTo>
                  <a:cubicBezTo>
                    <a:pt x="4967" y="13259"/>
                    <a:pt x="5450" y="14409"/>
                    <a:pt x="5450" y="14409"/>
                  </a:cubicBezTo>
                  <a:cubicBezTo>
                    <a:pt x="16789" y="2402"/>
                    <a:pt x="29020" y="1290"/>
                    <a:pt x="29020" y="1290"/>
                  </a:cubicBezTo>
                  <a:cubicBezTo>
                    <a:pt x="25572" y="369"/>
                    <a:pt x="22439" y="0"/>
                    <a:pt x="19630"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1"/>
            <p:cNvSpPr/>
            <p:nvPr/>
          </p:nvSpPr>
          <p:spPr>
            <a:xfrm>
              <a:off x="7347902" y="4050399"/>
              <a:ext cx="304834" cy="629626"/>
            </a:xfrm>
            <a:custGeom>
              <a:rect b="b" l="l" r="r" t="t"/>
              <a:pathLst>
                <a:path extrusionOk="0" h="23313" w="11287">
                  <a:moveTo>
                    <a:pt x="1" y="0"/>
                  </a:moveTo>
                  <a:lnTo>
                    <a:pt x="1" y="0"/>
                  </a:lnTo>
                  <a:cubicBezTo>
                    <a:pt x="1" y="1"/>
                    <a:pt x="1391" y="2447"/>
                    <a:pt x="2225" y="13620"/>
                  </a:cubicBezTo>
                  <a:cubicBezTo>
                    <a:pt x="2878" y="22361"/>
                    <a:pt x="8054" y="23312"/>
                    <a:pt x="10277" y="23312"/>
                  </a:cubicBezTo>
                  <a:cubicBezTo>
                    <a:pt x="10896" y="23312"/>
                    <a:pt x="11287" y="23239"/>
                    <a:pt x="11287" y="23239"/>
                  </a:cubicBezTo>
                  <a:lnTo>
                    <a:pt x="11287" y="23237"/>
                  </a:lnTo>
                  <a:cubicBezTo>
                    <a:pt x="9323" y="21014"/>
                    <a:pt x="9248" y="19718"/>
                    <a:pt x="8321" y="10341"/>
                  </a:cubicBezTo>
                  <a:cubicBezTo>
                    <a:pt x="7395" y="964"/>
                    <a:pt x="1" y="0"/>
                    <a:pt x="1"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1"/>
            <p:cNvSpPr/>
            <p:nvPr/>
          </p:nvSpPr>
          <p:spPr>
            <a:xfrm>
              <a:off x="7260857" y="3057900"/>
              <a:ext cx="456427" cy="1001519"/>
            </a:xfrm>
            <a:custGeom>
              <a:rect b="b" l="l" r="r" t="t"/>
              <a:pathLst>
                <a:path extrusionOk="0" h="37083" w="16900">
                  <a:moveTo>
                    <a:pt x="7549" y="1"/>
                  </a:moveTo>
                  <a:cubicBezTo>
                    <a:pt x="2148" y="1"/>
                    <a:pt x="213" y="8630"/>
                    <a:pt x="1" y="11179"/>
                  </a:cubicBezTo>
                  <a:cubicBezTo>
                    <a:pt x="1" y="11179"/>
                    <a:pt x="1794" y="8776"/>
                    <a:pt x="4510" y="8776"/>
                  </a:cubicBezTo>
                  <a:cubicBezTo>
                    <a:pt x="5275" y="8776"/>
                    <a:pt x="6113" y="8966"/>
                    <a:pt x="7006" y="9455"/>
                  </a:cubicBezTo>
                  <a:cubicBezTo>
                    <a:pt x="11063" y="11678"/>
                    <a:pt x="8192" y="21684"/>
                    <a:pt x="7349" y="27189"/>
                  </a:cubicBezTo>
                  <a:cubicBezTo>
                    <a:pt x="6505" y="32692"/>
                    <a:pt x="10007" y="35749"/>
                    <a:pt x="14510" y="37083"/>
                  </a:cubicBezTo>
                  <a:cubicBezTo>
                    <a:pt x="14510" y="37083"/>
                    <a:pt x="9423" y="30523"/>
                    <a:pt x="13342" y="20683"/>
                  </a:cubicBezTo>
                  <a:cubicBezTo>
                    <a:pt x="16900" y="11289"/>
                    <a:pt x="14342" y="949"/>
                    <a:pt x="8339" y="61"/>
                  </a:cubicBezTo>
                  <a:cubicBezTo>
                    <a:pt x="8068" y="20"/>
                    <a:pt x="7805" y="1"/>
                    <a:pt x="754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1"/>
            <p:cNvSpPr/>
            <p:nvPr/>
          </p:nvSpPr>
          <p:spPr>
            <a:xfrm>
              <a:off x="6890017" y="3312743"/>
              <a:ext cx="314313" cy="415780"/>
            </a:xfrm>
            <a:custGeom>
              <a:rect b="b" l="l" r="r" t="t"/>
              <a:pathLst>
                <a:path extrusionOk="0" h="15395" w="11638">
                  <a:moveTo>
                    <a:pt x="7858" y="1"/>
                  </a:moveTo>
                  <a:lnTo>
                    <a:pt x="7858" y="1"/>
                  </a:lnTo>
                  <a:cubicBezTo>
                    <a:pt x="10822" y="13194"/>
                    <a:pt x="0" y="14602"/>
                    <a:pt x="0" y="14602"/>
                  </a:cubicBezTo>
                  <a:cubicBezTo>
                    <a:pt x="905" y="14952"/>
                    <a:pt x="2581" y="15395"/>
                    <a:pt x="4342" y="15395"/>
                  </a:cubicBezTo>
                  <a:cubicBezTo>
                    <a:pt x="7054" y="15395"/>
                    <a:pt x="9971" y="14347"/>
                    <a:pt x="10600" y="10303"/>
                  </a:cubicBezTo>
                  <a:cubicBezTo>
                    <a:pt x="11638" y="3632"/>
                    <a:pt x="7858" y="1"/>
                    <a:pt x="7858"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1"/>
            <p:cNvSpPr/>
            <p:nvPr/>
          </p:nvSpPr>
          <p:spPr>
            <a:xfrm>
              <a:off x="6274462" y="3965325"/>
              <a:ext cx="789753" cy="511495"/>
            </a:xfrm>
            <a:custGeom>
              <a:rect b="b" l="l" r="r" t="t"/>
              <a:pathLst>
                <a:path extrusionOk="0" h="18939" w="29242">
                  <a:moveTo>
                    <a:pt x="10415" y="0"/>
                  </a:moveTo>
                  <a:cubicBezTo>
                    <a:pt x="11378" y="1038"/>
                    <a:pt x="11303" y="2446"/>
                    <a:pt x="11303" y="2446"/>
                  </a:cubicBezTo>
                  <a:cubicBezTo>
                    <a:pt x="9684" y="2106"/>
                    <a:pt x="8115" y="1982"/>
                    <a:pt x="6689" y="1982"/>
                  </a:cubicBezTo>
                  <a:cubicBezTo>
                    <a:pt x="2826" y="1982"/>
                    <a:pt x="1" y="2891"/>
                    <a:pt x="1" y="2891"/>
                  </a:cubicBezTo>
                  <a:cubicBezTo>
                    <a:pt x="3595" y="3855"/>
                    <a:pt x="5115" y="6042"/>
                    <a:pt x="5115" y="6042"/>
                  </a:cubicBezTo>
                  <a:cubicBezTo>
                    <a:pt x="1778" y="6820"/>
                    <a:pt x="1" y="10045"/>
                    <a:pt x="1" y="10045"/>
                  </a:cubicBezTo>
                  <a:cubicBezTo>
                    <a:pt x="1952" y="9843"/>
                    <a:pt x="3790" y="9751"/>
                    <a:pt x="5520" y="9751"/>
                  </a:cubicBezTo>
                  <a:cubicBezTo>
                    <a:pt x="22810" y="9751"/>
                    <a:pt x="29242" y="18939"/>
                    <a:pt x="29242" y="18939"/>
                  </a:cubicBezTo>
                  <a:cubicBezTo>
                    <a:pt x="27388" y="595"/>
                    <a:pt x="10416" y="0"/>
                    <a:pt x="10415"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1"/>
            <p:cNvSpPr/>
            <p:nvPr/>
          </p:nvSpPr>
          <p:spPr>
            <a:xfrm>
              <a:off x="6292476" y="3029488"/>
              <a:ext cx="925844" cy="1711573"/>
            </a:xfrm>
            <a:custGeom>
              <a:rect b="b" l="l" r="r" t="t"/>
              <a:pathLst>
                <a:path extrusionOk="0" h="63374" w="34281">
                  <a:moveTo>
                    <a:pt x="15566" y="0"/>
                  </a:moveTo>
                  <a:cubicBezTo>
                    <a:pt x="15565" y="1"/>
                    <a:pt x="11258" y="1162"/>
                    <a:pt x="10777" y="7328"/>
                  </a:cubicBezTo>
                  <a:cubicBezTo>
                    <a:pt x="9277" y="8683"/>
                    <a:pt x="8561" y="10044"/>
                    <a:pt x="8561" y="10044"/>
                  </a:cubicBezTo>
                  <a:cubicBezTo>
                    <a:pt x="6894" y="8413"/>
                    <a:pt x="6337" y="5559"/>
                    <a:pt x="6337" y="5559"/>
                  </a:cubicBezTo>
                  <a:cubicBezTo>
                    <a:pt x="2557" y="11230"/>
                    <a:pt x="5782" y="18186"/>
                    <a:pt x="5782" y="18186"/>
                  </a:cubicBezTo>
                  <a:cubicBezTo>
                    <a:pt x="2669" y="18137"/>
                    <a:pt x="1112" y="16899"/>
                    <a:pt x="1111" y="16899"/>
                  </a:cubicBezTo>
                  <a:lnTo>
                    <a:pt x="1111" y="16899"/>
                  </a:lnTo>
                  <a:cubicBezTo>
                    <a:pt x="1" y="24683"/>
                    <a:pt x="7227" y="29463"/>
                    <a:pt x="13008" y="31242"/>
                  </a:cubicBezTo>
                  <a:cubicBezTo>
                    <a:pt x="18789" y="33021"/>
                    <a:pt x="30242" y="35244"/>
                    <a:pt x="31798" y="45918"/>
                  </a:cubicBezTo>
                  <a:cubicBezTo>
                    <a:pt x="33355" y="56591"/>
                    <a:pt x="23347" y="63374"/>
                    <a:pt x="23347" y="63374"/>
                  </a:cubicBezTo>
                  <a:cubicBezTo>
                    <a:pt x="25980" y="61779"/>
                    <a:pt x="34281" y="57999"/>
                    <a:pt x="34281" y="46511"/>
                  </a:cubicBezTo>
                  <a:cubicBezTo>
                    <a:pt x="34281" y="35022"/>
                    <a:pt x="16399" y="25906"/>
                    <a:pt x="13064" y="22792"/>
                  </a:cubicBezTo>
                  <a:cubicBezTo>
                    <a:pt x="9729" y="19679"/>
                    <a:pt x="8561" y="12564"/>
                    <a:pt x="13453" y="9840"/>
                  </a:cubicBezTo>
                  <a:cubicBezTo>
                    <a:pt x="15005" y="8977"/>
                    <a:pt x="16427" y="8610"/>
                    <a:pt x="17700" y="8610"/>
                  </a:cubicBezTo>
                  <a:cubicBezTo>
                    <a:pt x="20441" y="8610"/>
                    <a:pt x="22487" y="10309"/>
                    <a:pt x="23627" y="12396"/>
                  </a:cubicBezTo>
                  <a:cubicBezTo>
                    <a:pt x="25294" y="15455"/>
                    <a:pt x="23737" y="19012"/>
                    <a:pt x="20847" y="19289"/>
                  </a:cubicBezTo>
                  <a:cubicBezTo>
                    <a:pt x="20706" y="19303"/>
                    <a:pt x="20571" y="19309"/>
                    <a:pt x="20442" y="19309"/>
                  </a:cubicBezTo>
                  <a:cubicBezTo>
                    <a:pt x="17924" y="19309"/>
                    <a:pt x="17623" y="16844"/>
                    <a:pt x="17622" y="16843"/>
                  </a:cubicBezTo>
                  <a:lnTo>
                    <a:pt x="17622" y="16843"/>
                  </a:lnTo>
                  <a:cubicBezTo>
                    <a:pt x="15843" y="17734"/>
                    <a:pt x="15232" y="22570"/>
                    <a:pt x="19234" y="23293"/>
                  </a:cubicBezTo>
                  <a:cubicBezTo>
                    <a:pt x="19590" y="23357"/>
                    <a:pt x="19939" y="23387"/>
                    <a:pt x="20278" y="23387"/>
                  </a:cubicBezTo>
                  <a:cubicBezTo>
                    <a:pt x="23753" y="23387"/>
                    <a:pt x="26298" y="20248"/>
                    <a:pt x="26906" y="18678"/>
                  </a:cubicBezTo>
                  <a:cubicBezTo>
                    <a:pt x="27573" y="16955"/>
                    <a:pt x="29093" y="7301"/>
                    <a:pt x="20717" y="5077"/>
                  </a:cubicBezTo>
                  <a:cubicBezTo>
                    <a:pt x="19597" y="4780"/>
                    <a:pt x="18559" y="4651"/>
                    <a:pt x="17602" y="4651"/>
                  </a:cubicBezTo>
                  <a:cubicBezTo>
                    <a:pt x="16575" y="4651"/>
                    <a:pt x="15640" y="4799"/>
                    <a:pt x="14794" y="5047"/>
                  </a:cubicBezTo>
                  <a:cubicBezTo>
                    <a:pt x="14701" y="3921"/>
                    <a:pt x="14694" y="1859"/>
                    <a:pt x="15566"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1"/>
            <p:cNvSpPr/>
            <p:nvPr/>
          </p:nvSpPr>
          <p:spPr>
            <a:xfrm>
              <a:off x="7085173" y="2269821"/>
              <a:ext cx="615474" cy="743679"/>
            </a:xfrm>
            <a:custGeom>
              <a:rect b="b" l="l" r="r" t="t"/>
              <a:pathLst>
                <a:path extrusionOk="0" h="27536" w="22789">
                  <a:moveTo>
                    <a:pt x="9007" y="1"/>
                  </a:moveTo>
                  <a:cubicBezTo>
                    <a:pt x="8876" y="1"/>
                    <a:pt x="8740" y="9"/>
                    <a:pt x="8600" y="25"/>
                  </a:cubicBezTo>
                  <a:cubicBezTo>
                    <a:pt x="8600" y="25"/>
                    <a:pt x="9451" y="382"/>
                    <a:pt x="9792" y="1664"/>
                  </a:cubicBezTo>
                  <a:cubicBezTo>
                    <a:pt x="9262" y="1515"/>
                    <a:pt x="8698" y="1430"/>
                    <a:pt x="8109" y="1396"/>
                  </a:cubicBezTo>
                  <a:lnTo>
                    <a:pt x="8117" y="1391"/>
                  </a:lnTo>
                  <a:cubicBezTo>
                    <a:pt x="7287" y="677"/>
                    <a:pt x="6431" y="433"/>
                    <a:pt x="5650" y="433"/>
                  </a:cubicBezTo>
                  <a:cubicBezTo>
                    <a:pt x="3973" y="433"/>
                    <a:pt x="2641" y="1555"/>
                    <a:pt x="2641" y="1555"/>
                  </a:cubicBezTo>
                  <a:cubicBezTo>
                    <a:pt x="2780" y="1536"/>
                    <a:pt x="2925" y="1528"/>
                    <a:pt x="3072" y="1528"/>
                  </a:cubicBezTo>
                  <a:cubicBezTo>
                    <a:pt x="3788" y="1528"/>
                    <a:pt x="4570" y="1730"/>
                    <a:pt x="5048" y="1877"/>
                  </a:cubicBezTo>
                  <a:cubicBezTo>
                    <a:pt x="4464" y="2155"/>
                    <a:pt x="3972" y="2537"/>
                    <a:pt x="3557" y="2986"/>
                  </a:cubicBezTo>
                  <a:cubicBezTo>
                    <a:pt x="1118" y="3465"/>
                    <a:pt x="1" y="5642"/>
                    <a:pt x="1" y="5642"/>
                  </a:cubicBezTo>
                  <a:cubicBezTo>
                    <a:pt x="597" y="5288"/>
                    <a:pt x="1433" y="5213"/>
                    <a:pt x="2033" y="5213"/>
                  </a:cubicBezTo>
                  <a:cubicBezTo>
                    <a:pt x="2090" y="5213"/>
                    <a:pt x="2145" y="5214"/>
                    <a:pt x="2198" y="5215"/>
                  </a:cubicBezTo>
                  <a:cubicBezTo>
                    <a:pt x="1412" y="7204"/>
                    <a:pt x="1336" y="9337"/>
                    <a:pt x="1336" y="9923"/>
                  </a:cubicBezTo>
                  <a:cubicBezTo>
                    <a:pt x="1336" y="11841"/>
                    <a:pt x="2337" y="16955"/>
                    <a:pt x="6784" y="17010"/>
                  </a:cubicBezTo>
                  <a:cubicBezTo>
                    <a:pt x="6802" y="17011"/>
                    <a:pt x="6820" y="17011"/>
                    <a:pt x="6838" y="17011"/>
                  </a:cubicBezTo>
                  <a:cubicBezTo>
                    <a:pt x="11240" y="17011"/>
                    <a:pt x="12409" y="10300"/>
                    <a:pt x="8451" y="7309"/>
                  </a:cubicBezTo>
                  <a:lnTo>
                    <a:pt x="8451" y="7309"/>
                  </a:lnTo>
                  <a:cubicBezTo>
                    <a:pt x="8451" y="7310"/>
                    <a:pt x="11398" y="12063"/>
                    <a:pt x="9174" y="14647"/>
                  </a:cubicBezTo>
                  <a:cubicBezTo>
                    <a:pt x="8596" y="15319"/>
                    <a:pt x="7894" y="15619"/>
                    <a:pt x="7175" y="15619"/>
                  </a:cubicBezTo>
                  <a:cubicBezTo>
                    <a:pt x="5128" y="15619"/>
                    <a:pt x="2942" y="13187"/>
                    <a:pt x="3087" y="9977"/>
                  </a:cubicBezTo>
                  <a:cubicBezTo>
                    <a:pt x="3281" y="5642"/>
                    <a:pt x="5004" y="3668"/>
                    <a:pt x="7256" y="3529"/>
                  </a:cubicBezTo>
                  <a:cubicBezTo>
                    <a:pt x="7317" y="3525"/>
                    <a:pt x="7378" y="3524"/>
                    <a:pt x="7440" y="3524"/>
                  </a:cubicBezTo>
                  <a:cubicBezTo>
                    <a:pt x="9688" y="3524"/>
                    <a:pt x="12914" y="5947"/>
                    <a:pt x="13482" y="9950"/>
                  </a:cubicBezTo>
                  <a:cubicBezTo>
                    <a:pt x="14066" y="14063"/>
                    <a:pt x="13147" y="24313"/>
                    <a:pt x="22789" y="27536"/>
                  </a:cubicBezTo>
                  <a:cubicBezTo>
                    <a:pt x="22789" y="27536"/>
                    <a:pt x="15623" y="24403"/>
                    <a:pt x="15677" y="14618"/>
                  </a:cubicBezTo>
                  <a:lnTo>
                    <a:pt x="15677" y="14618"/>
                  </a:lnTo>
                  <a:lnTo>
                    <a:pt x="15677" y="14620"/>
                  </a:lnTo>
                  <a:cubicBezTo>
                    <a:pt x="15711" y="8672"/>
                    <a:pt x="14486" y="4975"/>
                    <a:pt x="12314" y="3043"/>
                  </a:cubicBezTo>
                  <a:cubicBezTo>
                    <a:pt x="12096" y="2298"/>
                    <a:pt x="11246" y="1"/>
                    <a:pt x="9007"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1"/>
            <p:cNvSpPr/>
            <p:nvPr/>
          </p:nvSpPr>
          <p:spPr>
            <a:xfrm>
              <a:off x="7344364" y="2021136"/>
              <a:ext cx="170984" cy="134065"/>
            </a:xfrm>
            <a:custGeom>
              <a:rect b="b" l="l" r="r" t="t"/>
              <a:pathLst>
                <a:path extrusionOk="0" h="4964" w="6331">
                  <a:moveTo>
                    <a:pt x="2256" y="0"/>
                  </a:moveTo>
                  <a:cubicBezTo>
                    <a:pt x="1504" y="0"/>
                    <a:pt x="756" y="457"/>
                    <a:pt x="494" y="1147"/>
                  </a:cubicBezTo>
                  <a:cubicBezTo>
                    <a:pt x="0" y="2447"/>
                    <a:pt x="1379" y="4964"/>
                    <a:pt x="5451" y="4964"/>
                  </a:cubicBezTo>
                  <a:cubicBezTo>
                    <a:pt x="5731" y="4964"/>
                    <a:pt x="6025" y="4952"/>
                    <a:pt x="6331" y="4927"/>
                  </a:cubicBezTo>
                  <a:cubicBezTo>
                    <a:pt x="6331" y="4927"/>
                    <a:pt x="4581" y="3982"/>
                    <a:pt x="4052" y="1648"/>
                  </a:cubicBezTo>
                  <a:cubicBezTo>
                    <a:pt x="3786" y="471"/>
                    <a:pt x="3019" y="0"/>
                    <a:pt x="2256"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1"/>
            <p:cNvSpPr/>
            <p:nvPr/>
          </p:nvSpPr>
          <p:spPr>
            <a:xfrm>
              <a:off x="7449531" y="1971037"/>
              <a:ext cx="291303" cy="902294"/>
            </a:xfrm>
            <a:custGeom>
              <a:rect b="b" l="l" r="r" t="t"/>
              <a:pathLst>
                <a:path extrusionOk="0" h="33409" w="10786">
                  <a:moveTo>
                    <a:pt x="4299" y="1"/>
                  </a:moveTo>
                  <a:lnTo>
                    <a:pt x="4299" y="1"/>
                  </a:lnTo>
                  <a:cubicBezTo>
                    <a:pt x="4299" y="1"/>
                    <a:pt x="1900" y="3207"/>
                    <a:pt x="5677" y="5199"/>
                  </a:cubicBezTo>
                  <a:cubicBezTo>
                    <a:pt x="5677" y="5199"/>
                    <a:pt x="5855" y="7307"/>
                    <a:pt x="3964" y="10161"/>
                  </a:cubicBezTo>
                  <a:cubicBezTo>
                    <a:pt x="2075" y="13015"/>
                    <a:pt x="1" y="20178"/>
                    <a:pt x="5115" y="23256"/>
                  </a:cubicBezTo>
                  <a:cubicBezTo>
                    <a:pt x="5115" y="23256"/>
                    <a:pt x="2039" y="31373"/>
                    <a:pt x="10786" y="33409"/>
                  </a:cubicBezTo>
                  <a:lnTo>
                    <a:pt x="10786" y="4280"/>
                  </a:lnTo>
                  <a:cubicBezTo>
                    <a:pt x="10786" y="4280"/>
                    <a:pt x="7300" y="7059"/>
                    <a:pt x="8192" y="12508"/>
                  </a:cubicBezTo>
                  <a:cubicBezTo>
                    <a:pt x="8192" y="12508"/>
                    <a:pt x="5670" y="14768"/>
                    <a:pt x="6041" y="20402"/>
                  </a:cubicBezTo>
                  <a:cubicBezTo>
                    <a:pt x="6041" y="20402"/>
                    <a:pt x="3798" y="19737"/>
                    <a:pt x="3798" y="15288"/>
                  </a:cubicBezTo>
                  <a:cubicBezTo>
                    <a:pt x="3798" y="10839"/>
                    <a:pt x="7849" y="7782"/>
                    <a:pt x="6990" y="3669"/>
                  </a:cubicBezTo>
                  <a:lnTo>
                    <a:pt x="6990" y="3669"/>
                  </a:lnTo>
                  <a:cubicBezTo>
                    <a:pt x="6990" y="3669"/>
                    <a:pt x="6988" y="3669"/>
                    <a:pt x="6983" y="3669"/>
                  </a:cubicBezTo>
                  <a:cubicBezTo>
                    <a:pt x="6807" y="3669"/>
                    <a:pt x="3707" y="3618"/>
                    <a:pt x="429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1"/>
            <p:cNvSpPr/>
            <p:nvPr/>
          </p:nvSpPr>
          <p:spPr>
            <a:xfrm>
              <a:off x="7523613" y="1350945"/>
              <a:ext cx="217221" cy="636351"/>
            </a:xfrm>
            <a:custGeom>
              <a:rect b="b" l="l" r="r" t="t"/>
              <a:pathLst>
                <a:path extrusionOk="0" h="23562" w="8043">
                  <a:moveTo>
                    <a:pt x="8043" y="0"/>
                  </a:moveTo>
                  <a:cubicBezTo>
                    <a:pt x="8043" y="0"/>
                    <a:pt x="3780" y="4279"/>
                    <a:pt x="5949" y="13287"/>
                  </a:cubicBezTo>
                  <a:cubicBezTo>
                    <a:pt x="5949" y="13287"/>
                    <a:pt x="4504" y="11984"/>
                    <a:pt x="2065" y="11984"/>
                  </a:cubicBezTo>
                  <a:cubicBezTo>
                    <a:pt x="1440" y="11984"/>
                    <a:pt x="749" y="12069"/>
                    <a:pt x="0" y="12284"/>
                  </a:cubicBezTo>
                  <a:cubicBezTo>
                    <a:pt x="0" y="12284"/>
                    <a:pt x="5172" y="15067"/>
                    <a:pt x="5280" y="18956"/>
                  </a:cubicBezTo>
                  <a:cubicBezTo>
                    <a:pt x="5280" y="18956"/>
                    <a:pt x="2724" y="19347"/>
                    <a:pt x="3223" y="21904"/>
                  </a:cubicBezTo>
                  <a:cubicBezTo>
                    <a:pt x="3454" y="23079"/>
                    <a:pt x="4276" y="23561"/>
                    <a:pt x="5195" y="23561"/>
                  </a:cubicBezTo>
                  <a:cubicBezTo>
                    <a:pt x="6276" y="23561"/>
                    <a:pt x="7492" y="22895"/>
                    <a:pt x="8043" y="21904"/>
                  </a:cubicBezTo>
                  <a:lnTo>
                    <a:pt x="8043" y="0"/>
                  </a:ln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 name="Google Shape;563;p21"/>
          <p:cNvGrpSpPr/>
          <p:nvPr/>
        </p:nvGrpSpPr>
        <p:grpSpPr>
          <a:xfrm>
            <a:off x="3732650" y="4205935"/>
            <a:ext cx="5394100" cy="937619"/>
            <a:chOff x="3750115" y="4205935"/>
            <a:chExt cx="5394100" cy="937619"/>
          </a:xfrm>
        </p:grpSpPr>
        <p:sp>
          <p:nvSpPr>
            <p:cNvPr id="564" name="Google Shape;564;p21"/>
            <p:cNvSpPr/>
            <p:nvPr/>
          </p:nvSpPr>
          <p:spPr>
            <a:xfrm flipH="1">
              <a:off x="3750115" y="4205935"/>
              <a:ext cx="5394100" cy="937619"/>
            </a:xfrm>
            <a:custGeom>
              <a:rect b="b" l="l" r="r" t="t"/>
              <a:pathLst>
                <a:path extrusionOk="0" h="34717" w="199726">
                  <a:moveTo>
                    <a:pt x="66991" y="1"/>
                  </a:moveTo>
                  <a:cubicBezTo>
                    <a:pt x="48314" y="1"/>
                    <a:pt x="24765" y="1621"/>
                    <a:pt x="0" y="7369"/>
                  </a:cubicBezTo>
                  <a:lnTo>
                    <a:pt x="0" y="34717"/>
                  </a:lnTo>
                  <a:lnTo>
                    <a:pt x="199726" y="34717"/>
                  </a:lnTo>
                  <a:cubicBezTo>
                    <a:pt x="184130" y="26162"/>
                    <a:pt x="168689" y="19763"/>
                    <a:pt x="155015" y="15029"/>
                  </a:cubicBezTo>
                  <a:cubicBezTo>
                    <a:pt x="147516" y="12430"/>
                    <a:pt x="140552" y="10336"/>
                    <a:pt x="134382" y="8660"/>
                  </a:cubicBezTo>
                  <a:cubicBezTo>
                    <a:pt x="134129" y="8591"/>
                    <a:pt x="133875" y="8523"/>
                    <a:pt x="133623" y="8454"/>
                  </a:cubicBezTo>
                  <a:cubicBezTo>
                    <a:pt x="128257" y="7007"/>
                    <a:pt x="123511" y="5888"/>
                    <a:pt x="119577" y="5034"/>
                  </a:cubicBezTo>
                  <a:cubicBezTo>
                    <a:pt x="117957" y="4684"/>
                    <a:pt x="116476" y="4379"/>
                    <a:pt x="115142" y="4112"/>
                  </a:cubicBezTo>
                  <a:cubicBezTo>
                    <a:pt x="110023" y="3100"/>
                    <a:pt x="107109" y="2704"/>
                    <a:pt x="107109" y="2704"/>
                  </a:cubicBezTo>
                  <a:cubicBezTo>
                    <a:pt x="107109" y="2704"/>
                    <a:pt x="106126" y="2536"/>
                    <a:pt x="104279" y="2287"/>
                  </a:cubicBezTo>
                  <a:cubicBezTo>
                    <a:pt x="98679" y="1529"/>
                    <a:pt x="85133" y="1"/>
                    <a:pt x="66991" y="1"/>
                  </a:cubicBezTo>
                  <a:close/>
                </a:path>
              </a:pathLst>
            </a:custGeom>
            <a:solidFill>
              <a:srgbClr val="350309">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1"/>
            <p:cNvSpPr/>
            <p:nvPr/>
          </p:nvSpPr>
          <p:spPr>
            <a:xfrm flipH="1">
              <a:off x="6416214" y="4420591"/>
              <a:ext cx="1446738" cy="296650"/>
            </a:xfrm>
            <a:custGeom>
              <a:rect b="b" l="l" r="r" t="t"/>
              <a:pathLst>
                <a:path extrusionOk="0" h="10984" w="53568">
                  <a:moveTo>
                    <a:pt x="19740" y="761"/>
                  </a:moveTo>
                  <a:cubicBezTo>
                    <a:pt x="22081" y="761"/>
                    <a:pt x="24528" y="827"/>
                    <a:pt x="27027" y="963"/>
                  </a:cubicBezTo>
                  <a:cubicBezTo>
                    <a:pt x="42253" y="1784"/>
                    <a:pt x="52737" y="4743"/>
                    <a:pt x="52622" y="6886"/>
                  </a:cubicBezTo>
                  <a:cubicBezTo>
                    <a:pt x="52576" y="7715"/>
                    <a:pt x="50573" y="8861"/>
                    <a:pt x="45085" y="9586"/>
                  </a:cubicBezTo>
                  <a:cubicBezTo>
                    <a:pt x="41887" y="10008"/>
                    <a:pt x="38027" y="10223"/>
                    <a:pt x="33826" y="10223"/>
                  </a:cubicBezTo>
                  <a:cubicBezTo>
                    <a:pt x="31485" y="10223"/>
                    <a:pt x="29037" y="10156"/>
                    <a:pt x="26539" y="10021"/>
                  </a:cubicBezTo>
                  <a:cubicBezTo>
                    <a:pt x="11313" y="9200"/>
                    <a:pt x="830" y="6241"/>
                    <a:pt x="947" y="4098"/>
                  </a:cubicBezTo>
                  <a:cubicBezTo>
                    <a:pt x="991" y="3268"/>
                    <a:pt x="2993" y="2122"/>
                    <a:pt x="8481" y="1398"/>
                  </a:cubicBezTo>
                  <a:cubicBezTo>
                    <a:pt x="11679" y="976"/>
                    <a:pt x="15538" y="761"/>
                    <a:pt x="19740" y="761"/>
                  </a:cubicBezTo>
                  <a:close/>
                  <a:moveTo>
                    <a:pt x="19735" y="0"/>
                  </a:moveTo>
                  <a:cubicBezTo>
                    <a:pt x="15502" y="0"/>
                    <a:pt x="11609" y="217"/>
                    <a:pt x="8381" y="643"/>
                  </a:cubicBezTo>
                  <a:cubicBezTo>
                    <a:pt x="3027" y="1351"/>
                    <a:pt x="268" y="2498"/>
                    <a:pt x="185" y="4057"/>
                  </a:cubicBezTo>
                  <a:cubicBezTo>
                    <a:pt x="0" y="7494"/>
                    <a:pt x="13603" y="10087"/>
                    <a:pt x="26499" y="10783"/>
                  </a:cubicBezTo>
                  <a:cubicBezTo>
                    <a:pt x="29009" y="10916"/>
                    <a:pt x="31469" y="10984"/>
                    <a:pt x="33823" y="10984"/>
                  </a:cubicBezTo>
                  <a:cubicBezTo>
                    <a:pt x="38060" y="10984"/>
                    <a:pt x="41955" y="10767"/>
                    <a:pt x="45185" y="10341"/>
                  </a:cubicBezTo>
                  <a:cubicBezTo>
                    <a:pt x="50539" y="9635"/>
                    <a:pt x="53299" y="8486"/>
                    <a:pt x="53382" y="6926"/>
                  </a:cubicBezTo>
                  <a:cubicBezTo>
                    <a:pt x="53568" y="3492"/>
                    <a:pt x="39963" y="899"/>
                    <a:pt x="27069" y="203"/>
                  </a:cubicBezTo>
                  <a:cubicBezTo>
                    <a:pt x="24556" y="67"/>
                    <a:pt x="22093" y="0"/>
                    <a:pt x="197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1"/>
            <p:cNvSpPr/>
            <p:nvPr/>
          </p:nvSpPr>
          <p:spPr>
            <a:xfrm flipH="1">
              <a:off x="4384440" y="4520869"/>
              <a:ext cx="4759775" cy="622685"/>
            </a:xfrm>
            <a:custGeom>
              <a:rect b="b" l="l" r="r" t="t"/>
              <a:pathLst>
                <a:path extrusionOk="0" h="23056" w="176239">
                  <a:moveTo>
                    <a:pt x="55363" y="1"/>
                  </a:moveTo>
                  <a:cubicBezTo>
                    <a:pt x="31172" y="1"/>
                    <a:pt x="10414" y="2396"/>
                    <a:pt x="0" y="4102"/>
                  </a:cubicBezTo>
                  <a:lnTo>
                    <a:pt x="0" y="4876"/>
                  </a:lnTo>
                  <a:cubicBezTo>
                    <a:pt x="10357" y="3170"/>
                    <a:pt x="31200" y="764"/>
                    <a:pt x="55488" y="764"/>
                  </a:cubicBezTo>
                  <a:cubicBezTo>
                    <a:pt x="55855" y="764"/>
                    <a:pt x="56222" y="765"/>
                    <a:pt x="56591" y="766"/>
                  </a:cubicBezTo>
                  <a:cubicBezTo>
                    <a:pt x="77139" y="835"/>
                    <a:pt x="97098" y="2565"/>
                    <a:pt x="115912" y="5908"/>
                  </a:cubicBezTo>
                  <a:cubicBezTo>
                    <a:pt x="136907" y="9641"/>
                    <a:pt x="156520" y="15401"/>
                    <a:pt x="174322" y="23056"/>
                  </a:cubicBezTo>
                  <a:lnTo>
                    <a:pt x="176238" y="23056"/>
                  </a:lnTo>
                  <a:cubicBezTo>
                    <a:pt x="157952" y="15024"/>
                    <a:pt x="137726" y="9009"/>
                    <a:pt x="116034" y="5155"/>
                  </a:cubicBezTo>
                  <a:cubicBezTo>
                    <a:pt x="97175" y="1807"/>
                    <a:pt x="77170" y="73"/>
                    <a:pt x="56575" y="4"/>
                  </a:cubicBezTo>
                  <a:cubicBezTo>
                    <a:pt x="56171" y="1"/>
                    <a:pt x="55768" y="1"/>
                    <a:pt x="553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 name="Google Shape;567;p21"/>
          <p:cNvSpPr txBox="1"/>
          <p:nvPr>
            <p:ph hasCustomPrompt="1" type="title"/>
          </p:nvPr>
        </p:nvSpPr>
        <p:spPr>
          <a:xfrm>
            <a:off x="720000" y="540000"/>
            <a:ext cx="4082400" cy="8283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68" name="Google Shape;568;p21"/>
          <p:cNvSpPr txBox="1"/>
          <p:nvPr>
            <p:ph idx="1" type="subTitle"/>
          </p:nvPr>
        </p:nvSpPr>
        <p:spPr>
          <a:xfrm>
            <a:off x="720000" y="1368298"/>
            <a:ext cx="4082400" cy="426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69" name="Google Shape;569;p21"/>
          <p:cNvSpPr txBox="1"/>
          <p:nvPr>
            <p:ph hasCustomPrompt="1" idx="2" type="title"/>
          </p:nvPr>
        </p:nvSpPr>
        <p:spPr>
          <a:xfrm>
            <a:off x="720000" y="1944292"/>
            <a:ext cx="4082400" cy="8283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70" name="Google Shape;570;p21"/>
          <p:cNvSpPr txBox="1"/>
          <p:nvPr>
            <p:ph idx="3" type="subTitle"/>
          </p:nvPr>
        </p:nvSpPr>
        <p:spPr>
          <a:xfrm>
            <a:off x="720000" y="2772602"/>
            <a:ext cx="4082400" cy="426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71" name="Google Shape;571;p21"/>
          <p:cNvSpPr txBox="1"/>
          <p:nvPr>
            <p:ph hasCustomPrompt="1" idx="4" type="title"/>
          </p:nvPr>
        </p:nvSpPr>
        <p:spPr>
          <a:xfrm>
            <a:off x="720000" y="3348597"/>
            <a:ext cx="4082400" cy="8283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72" name="Google Shape;572;p21"/>
          <p:cNvSpPr txBox="1"/>
          <p:nvPr>
            <p:ph idx="5" type="subTitle"/>
          </p:nvPr>
        </p:nvSpPr>
        <p:spPr>
          <a:xfrm>
            <a:off x="720000" y="4176900"/>
            <a:ext cx="4082400" cy="426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573" name="Shape 573"/>
        <p:cNvGrpSpPr/>
        <p:nvPr/>
      </p:nvGrpSpPr>
      <p:grpSpPr>
        <a:xfrm>
          <a:off x="0" y="0"/>
          <a:ext cx="0" cy="0"/>
          <a:chOff x="0" y="0"/>
          <a:chExt cx="0" cy="0"/>
        </a:xfrm>
      </p:grpSpPr>
      <p:sp>
        <p:nvSpPr>
          <p:cNvPr id="574" name="Google Shape;574;p22"/>
          <p:cNvSpPr/>
          <p:nvPr/>
        </p:nvSpPr>
        <p:spPr>
          <a:xfrm>
            <a:off x="7987" y="0"/>
            <a:ext cx="9118778" cy="5143551"/>
          </a:xfrm>
          <a:custGeom>
            <a:rect b="b" l="l" r="r" t="t"/>
            <a:pathLst>
              <a:path extrusionOk="0" h="190449" w="285676">
                <a:moveTo>
                  <a:pt x="278293" y="0"/>
                </a:moveTo>
                <a:cubicBezTo>
                  <a:pt x="253581" y="36010"/>
                  <a:pt x="212115" y="75463"/>
                  <a:pt x="144939" y="89945"/>
                </a:cubicBezTo>
                <a:cubicBezTo>
                  <a:pt x="128678" y="93430"/>
                  <a:pt x="113187" y="94963"/>
                  <a:pt x="98518" y="94963"/>
                </a:cubicBezTo>
                <a:cubicBezTo>
                  <a:pt x="60794" y="94963"/>
                  <a:pt x="28502" y="84825"/>
                  <a:pt x="2495" y="71685"/>
                </a:cubicBezTo>
                <a:cubicBezTo>
                  <a:pt x="1657" y="71262"/>
                  <a:pt x="823" y="70835"/>
                  <a:pt x="0" y="70405"/>
                </a:cubicBezTo>
                <a:lnTo>
                  <a:pt x="0" y="190449"/>
                </a:lnTo>
                <a:lnTo>
                  <a:pt x="285676" y="190449"/>
                </a:lnTo>
                <a:lnTo>
                  <a:pt x="285676" y="0"/>
                </a:ln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 name="Google Shape;575;p22"/>
          <p:cNvGrpSpPr/>
          <p:nvPr/>
        </p:nvGrpSpPr>
        <p:grpSpPr>
          <a:xfrm>
            <a:off x="1004623" y="9"/>
            <a:ext cx="5152214" cy="1806730"/>
            <a:chOff x="1690423" y="9"/>
            <a:chExt cx="5152214" cy="1806730"/>
          </a:xfrm>
        </p:grpSpPr>
        <p:sp>
          <p:nvSpPr>
            <p:cNvPr id="576" name="Google Shape;576;p22"/>
            <p:cNvSpPr/>
            <p:nvPr/>
          </p:nvSpPr>
          <p:spPr>
            <a:xfrm>
              <a:off x="2157519" y="9"/>
              <a:ext cx="4002181" cy="1806730"/>
            </a:xfrm>
            <a:custGeom>
              <a:rect b="b" l="l" r="r" t="t"/>
              <a:pathLst>
                <a:path extrusionOk="0" h="79000" w="174997">
                  <a:moveTo>
                    <a:pt x="90613" y="13234"/>
                  </a:moveTo>
                  <a:cubicBezTo>
                    <a:pt x="89572" y="13234"/>
                    <a:pt x="88531" y="13236"/>
                    <a:pt x="87490" y="13244"/>
                  </a:cubicBezTo>
                  <a:lnTo>
                    <a:pt x="78115" y="13305"/>
                  </a:lnTo>
                  <a:cubicBezTo>
                    <a:pt x="74980" y="13342"/>
                    <a:pt x="71845" y="13393"/>
                    <a:pt x="68646" y="13525"/>
                  </a:cubicBezTo>
                  <a:cubicBezTo>
                    <a:pt x="71686" y="14576"/>
                    <a:pt x="74834" y="15155"/>
                    <a:pt x="77990" y="15563"/>
                  </a:cubicBezTo>
                  <a:cubicBezTo>
                    <a:pt x="81029" y="15938"/>
                    <a:pt x="84088" y="16133"/>
                    <a:pt x="87153" y="16133"/>
                  </a:cubicBezTo>
                  <a:cubicBezTo>
                    <a:pt x="87269" y="16133"/>
                    <a:pt x="87384" y="16133"/>
                    <a:pt x="87500" y="16132"/>
                  </a:cubicBezTo>
                  <a:cubicBezTo>
                    <a:pt x="90677" y="16112"/>
                    <a:pt x="93858" y="15937"/>
                    <a:pt x="97011" y="15511"/>
                  </a:cubicBezTo>
                  <a:cubicBezTo>
                    <a:pt x="100162" y="15106"/>
                    <a:pt x="103293" y="14478"/>
                    <a:pt x="106350" y="13525"/>
                  </a:cubicBezTo>
                  <a:lnTo>
                    <a:pt x="106350" y="13525"/>
                  </a:lnTo>
                  <a:cubicBezTo>
                    <a:pt x="106350" y="13525"/>
                    <a:pt x="106350" y="13525"/>
                    <a:pt x="106350" y="13525"/>
                  </a:cubicBezTo>
                  <a:cubicBezTo>
                    <a:pt x="103148" y="13286"/>
                    <a:pt x="100009" y="13293"/>
                    <a:pt x="96871" y="13244"/>
                  </a:cubicBezTo>
                  <a:cubicBezTo>
                    <a:pt x="94781" y="13244"/>
                    <a:pt x="92696" y="13234"/>
                    <a:pt x="90613" y="13234"/>
                  </a:cubicBezTo>
                  <a:close/>
                  <a:moveTo>
                    <a:pt x="9766" y="0"/>
                  </a:moveTo>
                  <a:cubicBezTo>
                    <a:pt x="9717" y="9149"/>
                    <a:pt x="10967" y="16559"/>
                    <a:pt x="11617" y="19788"/>
                  </a:cubicBezTo>
                  <a:lnTo>
                    <a:pt x="10291" y="20606"/>
                  </a:lnTo>
                  <a:cubicBezTo>
                    <a:pt x="9054" y="21346"/>
                    <a:pt x="7854" y="22141"/>
                    <a:pt x="6589" y="22842"/>
                  </a:cubicBezTo>
                  <a:cubicBezTo>
                    <a:pt x="6278" y="23018"/>
                    <a:pt x="6010" y="23272"/>
                    <a:pt x="5733" y="23512"/>
                  </a:cubicBezTo>
                  <a:lnTo>
                    <a:pt x="4906" y="24225"/>
                  </a:lnTo>
                  <a:lnTo>
                    <a:pt x="3249" y="25661"/>
                  </a:lnTo>
                  <a:cubicBezTo>
                    <a:pt x="2792" y="26068"/>
                    <a:pt x="2332" y="26480"/>
                    <a:pt x="1875" y="26896"/>
                  </a:cubicBezTo>
                  <a:cubicBezTo>
                    <a:pt x="1242" y="27463"/>
                    <a:pt x="617" y="28034"/>
                    <a:pt x="1" y="28625"/>
                  </a:cubicBezTo>
                  <a:cubicBezTo>
                    <a:pt x="796" y="28344"/>
                    <a:pt x="1585" y="28049"/>
                    <a:pt x="2369" y="27744"/>
                  </a:cubicBezTo>
                  <a:cubicBezTo>
                    <a:pt x="2948" y="27524"/>
                    <a:pt x="3530" y="27292"/>
                    <a:pt x="4109" y="27067"/>
                  </a:cubicBezTo>
                  <a:lnTo>
                    <a:pt x="6141" y="26236"/>
                  </a:lnTo>
                  <a:lnTo>
                    <a:pt x="7153" y="25818"/>
                  </a:lnTo>
                  <a:cubicBezTo>
                    <a:pt x="7488" y="25677"/>
                    <a:pt x="7838" y="25562"/>
                    <a:pt x="8140" y="25358"/>
                  </a:cubicBezTo>
                  <a:cubicBezTo>
                    <a:pt x="9331" y="24545"/>
                    <a:pt x="10582" y="23832"/>
                    <a:pt x="11804" y="23064"/>
                  </a:cubicBezTo>
                  <a:lnTo>
                    <a:pt x="12935" y="22366"/>
                  </a:lnTo>
                  <a:cubicBezTo>
                    <a:pt x="27139" y="34810"/>
                    <a:pt x="41575" y="39785"/>
                    <a:pt x="45743" y="41034"/>
                  </a:cubicBezTo>
                  <a:cubicBezTo>
                    <a:pt x="45768" y="41085"/>
                    <a:pt x="45792" y="41129"/>
                    <a:pt x="45810" y="41171"/>
                  </a:cubicBezTo>
                  <a:cubicBezTo>
                    <a:pt x="46154" y="41847"/>
                    <a:pt x="46538" y="42493"/>
                    <a:pt x="46907" y="43145"/>
                  </a:cubicBezTo>
                  <a:cubicBezTo>
                    <a:pt x="47696" y="44416"/>
                    <a:pt x="48436" y="45723"/>
                    <a:pt x="49365" y="46896"/>
                  </a:cubicBezTo>
                  <a:cubicBezTo>
                    <a:pt x="50279" y="48078"/>
                    <a:pt x="51276" y="49190"/>
                    <a:pt x="52290" y="50278"/>
                  </a:cubicBezTo>
                  <a:lnTo>
                    <a:pt x="53844" y="51871"/>
                  </a:lnTo>
                  <a:lnTo>
                    <a:pt x="55466" y="53391"/>
                  </a:lnTo>
                  <a:cubicBezTo>
                    <a:pt x="57683" y="55357"/>
                    <a:pt x="60002" y="57192"/>
                    <a:pt x="62494" y="58751"/>
                  </a:cubicBezTo>
                  <a:cubicBezTo>
                    <a:pt x="63618" y="59531"/>
                    <a:pt x="64825" y="60179"/>
                    <a:pt x="66013" y="60848"/>
                  </a:cubicBezTo>
                  <a:cubicBezTo>
                    <a:pt x="63271" y="64674"/>
                    <a:pt x="58110" y="68250"/>
                    <a:pt x="54058" y="70695"/>
                  </a:cubicBezTo>
                  <a:cubicBezTo>
                    <a:pt x="53037" y="71313"/>
                    <a:pt x="52087" y="71853"/>
                    <a:pt x="51264" y="72315"/>
                  </a:cubicBezTo>
                  <a:cubicBezTo>
                    <a:pt x="51551" y="72425"/>
                    <a:pt x="51840" y="72531"/>
                    <a:pt x="52133" y="72645"/>
                  </a:cubicBezTo>
                  <a:cubicBezTo>
                    <a:pt x="52544" y="72797"/>
                    <a:pt x="52964" y="72949"/>
                    <a:pt x="53382" y="73102"/>
                  </a:cubicBezTo>
                  <a:cubicBezTo>
                    <a:pt x="53741" y="73229"/>
                    <a:pt x="54095" y="73357"/>
                    <a:pt x="54457" y="73476"/>
                  </a:cubicBezTo>
                  <a:cubicBezTo>
                    <a:pt x="54740" y="73574"/>
                    <a:pt x="55024" y="73674"/>
                    <a:pt x="55310" y="73769"/>
                  </a:cubicBezTo>
                  <a:cubicBezTo>
                    <a:pt x="58411" y="74808"/>
                    <a:pt x="61584" y="75707"/>
                    <a:pt x="64813" y="76443"/>
                  </a:cubicBezTo>
                  <a:cubicBezTo>
                    <a:pt x="65167" y="76526"/>
                    <a:pt x="65526" y="76608"/>
                    <a:pt x="65880" y="76684"/>
                  </a:cubicBezTo>
                  <a:cubicBezTo>
                    <a:pt x="66288" y="76775"/>
                    <a:pt x="66699" y="76858"/>
                    <a:pt x="67114" y="76946"/>
                  </a:cubicBezTo>
                  <a:cubicBezTo>
                    <a:pt x="67522" y="77029"/>
                    <a:pt x="67933" y="77110"/>
                    <a:pt x="68348" y="77190"/>
                  </a:cubicBezTo>
                  <a:cubicBezTo>
                    <a:pt x="68764" y="77269"/>
                    <a:pt x="69176" y="77346"/>
                    <a:pt x="69590" y="77418"/>
                  </a:cubicBezTo>
                  <a:cubicBezTo>
                    <a:pt x="70005" y="77491"/>
                    <a:pt x="70425" y="77562"/>
                    <a:pt x="70840" y="77632"/>
                  </a:cubicBezTo>
                  <a:cubicBezTo>
                    <a:pt x="71684" y="77772"/>
                    <a:pt x="72534" y="77906"/>
                    <a:pt x="73387" y="78019"/>
                  </a:cubicBezTo>
                  <a:cubicBezTo>
                    <a:pt x="74124" y="78123"/>
                    <a:pt x="74858" y="78217"/>
                    <a:pt x="75601" y="78305"/>
                  </a:cubicBezTo>
                  <a:cubicBezTo>
                    <a:pt x="76409" y="78400"/>
                    <a:pt x="77220" y="78485"/>
                    <a:pt x="78030" y="78561"/>
                  </a:cubicBezTo>
                  <a:cubicBezTo>
                    <a:pt x="78405" y="78598"/>
                    <a:pt x="78777" y="78625"/>
                    <a:pt x="79154" y="78656"/>
                  </a:cubicBezTo>
                  <a:cubicBezTo>
                    <a:pt x="79178" y="78659"/>
                    <a:pt x="79203" y="78668"/>
                    <a:pt x="79231" y="78668"/>
                  </a:cubicBezTo>
                  <a:cubicBezTo>
                    <a:pt x="79554" y="78690"/>
                    <a:pt x="79882" y="78717"/>
                    <a:pt x="80209" y="78740"/>
                  </a:cubicBezTo>
                  <a:cubicBezTo>
                    <a:pt x="80541" y="78762"/>
                    <a:pt x="80869" y="78786"/>
                    <a:pt x="81199" y="78808"/>
                  </a:cubicBezTo>
                  <a:cubicBezTo>
                    <a:pt x="81497" y="78823"/>
                    <a:pt x="81798" y="78842"/>
                    <a:pt x="82098" y="78854"/>
                  </a:cubicBezTo>
                  <a:cubicBezTo>
                    <a:pt x="82350" y="78869"/>
                    <a:pt x="82609" y="78884"/>
                    <a:pt x="82860" y="78891"/>
                  </a:cubicBezTo>
                  <a:cubicBezTo>
                    <a:pt x="83215" y="78906"/>
                    <a:pt x="83569" y="78927"/>
                    <a:pt x="83923" y="78933"/>
                  </a:cubicBezTo>
                  <a:cubicBezTo>
                    <a:pt x="84243" y="78949"/>
                    <a:pt x="84563" y="78957"/>
                    <a:pt x="84888" y="78964"/>
                  </a:cubicBezTo>
                  <a:cubicBezTo>
                    <a:pt x="85223" y="78972"/>
                    <a:pt x="85553" y="78984"/>
                    <a:pt x="85893" y="78988"/>
                  </a:cubicBezTo>
                  <a:cubicBezTo>
                    <a:pt x="86426" y="78994"/>
                    <a:pt x="86960" y="78999"/>
                    <a:pt x="87500" y="78999"/>
                  </a:cubicBezTo>
                  <a:cubicBezTo>
                    <a:pt x="100268" y="78999"/>
                    <a:pt x="112487" y="76633"/>
                    <a:pt x="123732" y="72313"/>
                  </a:cubicBezTo>
                  <a:cubicBezTo>
                    <a:pt x="122906" y="71853"/>
                    <a:pt x="121944" y="71313"/>
                    <a:pt x="120917" y="70707"/>
                  </a:cubicBezTo>
                  <a:cubicBezTo>
                    <a:pt x="116845" y="68288"/>
                    <a:pt x="111638" y="64802"/>
                    <a:pt x="108903" y="60975"/>
                  </a:cubicBezTo>
                  <a:cubicBezTo>
                    <a:pt x="110161" y="60262"/>
                    <a:pt x="111447" y="59592"/>
                    <a:pt x="112639" y="58757"/>
                  </a:cubicBezTo>
                  <a:cubicBezTo>
                    <a:pt x="113248" y="58355"/>
                    <a:pt x="113873" y="57969"/>
                    <a:pt x="114472" y="57542"/>
                  </a:cubicBezTo>
                  <a:lnTo>
                    <a:pt x="116239" y="56232"/>
                  </a:lnTo>
                  <a:cubicBezTo>
                    <a:pt x="116845" y="55805"/>
                    <a:pt x="117397" y="55326"/>
                    <a:pt x="117961" y="54845"/>
                  </a:cubicBezTo>
                  <a:cubicBezTo>
                    <a:pt x="118516" y="54366"/>
                    <a:pt x="119110" y="53916"/>
                    <a:pt x="119633" y="53398"/>
                  </a:cubicBezTo>
                  <a:cubicBezTo>
                    <a:pt x="121831" y="51426"/>
                    <a:pt x="123845" y="49236"/>
                    <a:pt x="125697" y="46896"/>
                  </a:cubicBezTo>
                  <a:cubicBezTo>
                    <a:pt x="126623" y="45723"/>
                    <a:pt x="127354" y="44416"/>
                    <a:pt x="128131" y="43142"/>
                  </a:cubicBezTo>
                  <a:cubicBezTo>
                    <a:pt x="128493" y="42490"/>
                    <a:pt x="128874" y="41842"/>
                    <a:pt x="129209" y="41165"/>
                  </a:cubicBezTo>
                  <a:cubicBezTo>
                    <a:pt x="129231" y="41122"/>
                    <a:pt x="129255" y="41073"/>
                    <a:pt x="129274" y="41031"/>
                  </a:cubicBezTo>
                  <a:cubicBezTo>
                    <a:pt x="133479" y="39766"/>
                    <a:pt x="147884" y="34788"/>
                    <a:pt x="162061" y="22366"/>
                  </a:cubicBezTo>
                  <a:lnTo>
                    <a:pt x="163193" y="23064"/>
                  </a:lnTo>
                  <a:cubicBezTo>
                    <a:pt x="164415" y="23832"/>
                    <a:pt x="165668" y="24545"/>
                    <a:pt x="166856" y="25356"/>
                  </a:cubicBezTo>
                  <a:cubicBezTo>
                    <a:pt x="167158" y="25562"/>
                    <a:pt x="167508" y="25676"/>
                    <a:pt x="167843" y="25818"/>
                  </a:cubicBezTo>
                  <a:lnTo>
                    <a:pt x="168857" y="26236"/>
                  </a:lnTo>
                  <a:lnTo>
                    <a:pt x="170887" y="27067"/>
                  </a:lnTo>
                  <a:cubicBezTo>
                    <a:pt x="171466" y="27292"/>
                    <a:pt x="172048" y="27524"/>
                    <a:pt x="172632" y="27748"/>
                  </a:cubicBezTo>
                  <a:cubicBezTo>
                    <a:pt x="173416" y="28049"/>
                    <a:pt x="174201" y="28342"/>
                    <a:pt x="174997" y="28625"/>
                  </a:cubicBezTo>
                  <a:cubicBezTo>
                    <a:pt x="174384" y="28039"/>
                    <a:pt x="173756" y="27467"/>
                    <a:pt x="173126" y="26900"/>
                  </a:cubicBezTo>
                  <a:cubicBezTo>
                    <a:pt x="172669" y="26485"/>
                    <a:pt x="172209" y="26068"/>
                    <a:pt x="171747" y="25662"/>
                  </a:cubicBezTo>
                  <a:lnTo>
                    <a:pt x="170091" y="24225"/>
                  </a:lnTo>
                  <a:lnTo>
                    <a:pt x="169263" y="23512"/>
                  </a:lnTo>
                  <a:cubicBezTo>
                    <a:pt x="168986" y="23274"/>
                    <a:pt x="168720" y="23018"/>
                    <a:pt x="168407" y="22842"/>
                  </a:cubicBezTo>
                  <a:cubicBezTo>
                    <a:pt x="167146" y="22141"/>
                    <a:pt x="165942" y="21346"/>
                    <a:pt x="164705" y="20606"/>
                  </a:cubicBezTo>
                  <a:lnTo>
                    <a:pt x="163379" y="19788"/>
                  </a:lnTo>
                  <a:cubicBezTo>
                    <a:pt x="164031" y="16559"/>
                    <a:pt x="165280" y="9149"/>
                    <a:pt x="165230" y="0"/>
                  </a:cubicBezTo>
                  <a:lnTo>
                    <a:pt x="115286" y="0"/>
                  </a:lnTo>
                  <a:cubicBezTo>
                    <a:pt x="112441" y="4716"/>
                    <a:pt x="109372" y="9469"/>
                    <a:pt x="106350" y="13525"/>
                  </a:cubicBezTo>
                  <a:lnTo>
                    <a:pt x="126729" y="39666"/>
                  </a:lnTo>
                  <a:cubicBezTo>
                    <a:pt x="126699" y="39732"/>
                    <a:pt x="126672" y="39793"/>
                    <a:pt x="126638" y="39854"/>
                  </a:cubicBezTo>
                  <a:cubicBezTo>
                    <a:pt x="126333" y="40470"/>
                    <a:pt x="125974" y="41080"/>
                    <a:pt x="125633" y="41689"/>
                  </a:cubicBezTo>
                  <a:cubicBezTo>
                    <a:pt x="124928" y="42896"/>
                    <a:pt x="124109" y="44041"/>
                    <a:pt x="123335" y="45214"/>
                  </a:cubicBezTo>
                  <a:cubicBezTo>
                    <a:pt x="121800" y="47575"/>
                    <a:pt x="120112" y="49867"/>
                    <a:pt x="118198" y="51969"/>
                  </a:cubicBezTo>
                  <a:cubicBezTo>
                    <a:pt x="116270" y="54057"/>
                    <a:pt x="114256" y="56107"/>
                    <a:pt x="112008" y="57897"/>
                  </a:cubicBezTo>
                  <a:cubicBezTo>
                    <a:pt x="110926" y="58845"/>
                    <a:pt x="109738" y="59656"/>
                    <a:pt x="108583" y="60528"/>
                  </a:cubicBezTo>
                  <a:cubicBezTo>
                    <a:pt x="108583" y="60528"/>
                    <a:pt x="103415" y="63062"/>
                    <a:pt x="87325" y="63236"/>
                  </a:cubicBezTo>
                  <a:cubicBezTo>
                    <a:pt x="71241" y="63062"/>
                    <a:pt x="66354" y="60369"/>
                    <a:pt x="66354" y="60369"/>
                  </a:cubicBezTo>
                  <a:cubicBezTo>
                    <a:pt x="65264" y="59553"/>
                    <a:pt x="64151" y="58781"/>
                    <a:pt x="63127" y="57886"/>
                  </a:cubicBezTo>
                  <a:cubicBezTo>
                    <a:pt x="60873" y="56095"/>
                    <a:pt x="58841" y="54046"/>
                    <a:pt x="56906" y="51954"/>
                  </a:cubicBezTo>
                  <a:cubicBezTo>
                    <a:pt x="54975" y="49852"/>
                    <a:pt x="53274" y="47555"/>
                    <a:pt x="51723" y="45202"/>
                  </a:cubicBezTo>
                  <a:cubicBezTo>
                    <a:pt x="50938" y="44024"/>
                    <a:pt x="50112" y="42886"/>
                    <a:pt x="49396" y="41677"/>
                  </a:cubicBezTo>
                  <a:cubicBezTo>
                    <a:pt x="49049" y="41065"/>
                    <a:pt x="48686" y="40459"/>
                    <a:pt x="48375" y="39839"/>
                  </a:cubicBezTo>
                  <a:cubicBezTo>
                    <a:pt x="48341" y="39782"/>
                    <a:pt x="48311" y="39716"/>
                    <a:pt x="48280" y="39656"/>
                  </a:cubicBezTo>
                  <a:lnTo>
                    <a:pt x="68646" y="13525"/>
                  </a:lnTo>
                  <a:cubicBezTo>
                    <a:pt x="65626" y="9469"/>
                    <a:pt x="62555" y="4716"/>
                    <a:pt x="59710"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2"/>
            <p:cNvSpPr/>
            <p:nvPr/>
          </p:nvSpPr>
          <p:spPr>
            <a:xfrm>
              <a:off x="1690423" y="9"/>
              <a:ext cx="681319" cy="1195092"/>
            </a:xfrm>
            <a:custGeom>
              <a:rect b="b" l="l" r="r" t="t"/>
              <a:pathLst>
                <a:path extrusionOk="0" h="52256" w="29791">
                  <a:moveTo>
                    <a:pt x="0" y="0"/>
                  </a:moveTo>
                  <a:lnTo>
                    <a:pt x="0" y="13903"/>
                  </a:lnTo>
                  <a:cubicBezTo>
                    <a:pt x="11001" y="42475"/>
                    <a:pt x="29456" y="52085"/>
                    <a:pt x="29791" y="52255"/>
                  </a:cubicBezTo>
                  <a:lnTo>
                    <a:pt x="29791" y="52255"/>
                  </a:lnTo>
                  <a:cubicBezTo>
                    <a:pt x="6495" y="33405"/>
                    <a:pt x="1386" y="4835"/>
                    <a:pt x="674"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2"/>
            <p:cNvSpPr/>
            <p:nvPr/>
          </p:nvSpPr>
          <p:spPr>
            <a:xfrm>
              <a:off x="5476727" y="9"/>
              <a:ext cx="1365911" cy="1548345"/>
            </a:xfrm>
            <a:custGeom>
              <a:rect b="b" l="l" r="r" t="t"/>
              <a:pathLst>
                <a:path extrusionOk="0" h="67702" w="59725">
                  <a:moveTo>
                    <a:pt x="52229" y="0"/>
                  </a:moveTo>
                  <a:cubicBezTo>
                    <a:pt x="39854" y="51743"/>
                    <a:pt x="1" y="67702"/>
                    <a:pt x="1" y="67702"/>
                  </a:cubicBezTo>
                  <a:cubicBezTo>
                    <a:pt x="51121" y="47721"/>
                    <a:pt x="59725" y="0"/>
                    <a:pt x="59725"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 name="Google Shape;579;p22"/>
          <p:cNvGrpSpPr/>
          <p:nvPr/>
        </p:nvGrpSpPr>
        <p:grpSpPr>
          <a:xfrm>
            <a:off x="7150969" y="-6"/>
            <a:ext cx="1988694" cy="5143537"/>
            <a:chOff x="7150969" y="-6"/>
            <a:chExt cx="1988694" cy="5143537"/>
          </a:xfrm>
        </p:grpSpPr>
        <p:sp>
          <p:nvSpPr>
            <p:cNvPr id="580" name="Google Shape;580;p22"/>
            <p:cNvSpPr/>
            <p:nvPr/>
          </p:nvSpPr>
          <p:spPr>
            <a:xfrm>
              <a:off x="8954987" y="2644358"/>
              <a:ext cx="184676" cy="2499172"/>
            </a:xfrm>
            <a:custGeom>
              <a:rect b="b" l="l" r="r" t="t"/>
              <a:pathLst>
                <a:path extrusionOk="0" h="68232" w="5042">
                  <a:moveTo>
                    <a:pt x="5042" y="0"/>
                  </a:moveTo>
                  <a:cubicBezTo>
                    <a:pt x="5042" y="0"/>
                    <a:pt x="4447" y="8151"/>
                    <a:pt x="2226" y="12823"/>
                  </a:cubicBezTo>
                  <a:cubicBezTo>
                    <a:pt x="0" y="17493"/>
                    <a:pt x="2000" y="23865"/>
                    <a:pt x="4002" y="26162"/>
                  </a:cubicBezTo>
                  <a:lnTo>
                    <a:pt x="4002" y="68232"/>
                  </a:lnTo>
                  <a:lnTo>
                    <a:pt x="5042" y="68232"/>
                  </a:lnTo>
                  <a:lnTo>
                    <a:pt x="5042" y="0"/>
                  </a:ln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2"/>
            <p:cNvSpPr/>
            <p:nvPr/>
          </p:nvSpPr>
          <p:spPr>
            <a:xfrm>
              <a:off x="8525382" y="4675027"/>
              <a:ext cx="494802" cy="328769"/>
            </a:xfrm>
            <a:custGeom>
              <a:rect b="b" l="l" r="r" t="t"/>
              <a:pathLst>
                <a:path extrusionOk="0" h="8976" w="13509">
                  <a:moveTo>
                    <a:pt x="13509" y="1"/>
                  </a:moveTo>
                  <a:lnTo>
                    <a:pt x="13509" y="1"/>
                  </a:lnTo>
                  <a:cubicBezTo>
                    <a:pt x="7171" y="6448"/>
                    <a:pt x="0" y="6838"/>
                    <a:pt x="0" y="6838"/>
                  </a:cubicBezTo>
                  <a:cubicBezTo>
                    <a:pt x="1733" y="8430"/>
                    <a:pt x="3433" y="8976"/>
                    <a:pt x="4948" y="8976"/>
                  </a:cubicBezTo>
                  <a:cubicBezTo>
                    <a:pt x="8246" y="8976"/>
                    <a:pt x="10673" y="6392"/>
                    <a:pt x="10673" y="6392"/>
                  </a:cubicBezTo>
                  <a:lnTo>
                    <a:pt x="10673" y="7950"/>
                  </a:lnTo>
                  <a:cubicBezTo>
                    <a:pt x="13508" y="4781"/>
                    <a:pt x="13509" y="1"/>
                    <a:pt x="13509" y="1"/>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2"/>
            <p:cNvSpPr/>
            <p:nvPr/>
          </p:nvSpPr>
          <p:spPr>
            <a:xfrm>
              <a:off x="7957252" y="4550420"/>
              <a:ext cx="1062932" cy="527767"/>
            </a:xfrm>
            <a:custGeom>
              <a:rect b="b" l="l" r="r" t="t"/>
              <a:pathLst>
                <a:path extrusionOk="0" h="14409" w="29020">
                  <a:moveTo>
                    <a:pt x="19630" y="0"/>
                  </a:moveTo>
                  <a:cubicBezTo>
                    <a:pt x="8306" y="0"/>
                    <a:pt x="2262" y="5996"/>
                    <a:pt x="2262" y="5996"/>
                  </a:cubicBezTo>
                  <a:cubicBezTo>
                    <a:pt x="2633" y="6182"/>
                    <a:pt x="4078" y="7071"/>
                    <a:pt x="2633" y="8516"/>
                  </a:cubicBezTo>
                  <a:cubicBezTo>
                    <a:pt x="1187" y="9962"/>
                    <a:pt x="1" y="12378"/>
                    <a:pt x="1" y="12378"/>
                  </a:cubicBezTo>
                  <a:cubicBezTo>
                    <a:pt x="2019" y="11139"/>
                    <a:pt x="3409" y="10566"/>
                    <a:pt x="4227" y="10566"/>
                  </a:cubicBezTo>
                  <a:cubicBezTo>
                    <a:pt x="4896" y="10566"/>
                    <a:pt x="5182" y="10950"/>
                    <a:pt x="5116" y="11667"/>
                  </a:cubicBezTo>
                  <a:cubicBezTo>
                    <a:pt x="4967" y="13259"/>
                    <a:pt x="5450" y="14409"/>
                    <a:pt x="5450" y="14409"/>
                  </a:cubicBezTo>
                  <a:cubicBezTo>
                    <a:pt x="16789" y="2402"/>
                    <a:pt x="29020" y="1290"/>
                    <a:pt x="29020" y="1290"/>
                  </a:cubicBezTo>
                  <a:cubicBezTo>
                    <a:pt x="25572" y="369"/>
                    <a:pt x="22439" y="0"/>
                    <a:pt x="19630" y="0"/>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2"/>
            <p:cNvSpPr/>
            <p:nvPr/>
          </p:nvSpPr>
          <p:spPr>
            <a:xfrm>
              <a:off x="8606769" y="3660993"/>
              <a:ext cx="413415" cy="853899"/>
            </a:xfrm>
            <a:custGeom>
              <a:rect b="b" l="l" r="r" t="t"/>
              <a:pathLst>
                <a:path extrusionOk="0" h="23313" w="11287">
                  <a:moveTo>
                    <a:pt x="1" y="0"/>
                  </a:moveTo>
                  <a:lnTo>
                    <a:pt x="1" y="0"/>
                  </a:lnTo>
                  <a:cubicBezTo>
                    <a:pt x="1" y="1"/>
                    <a:pt x="1391" y="2447"/>
                    <a:pt x="2225" y="13620"/>
                  </a:cubicBezTo>
                  <a:cubicBezTo>
                    <a:pt x="2878" y="22361"/>
                    <a:pt x="8054" y="23312"/>
                    <a:pt x="10277" y="23312"/>
                  </a:cubicBezTo>
                  <a:cubicBezTo>
                    <a:pt x="10896" y="23312"/>
                    <a:pt x="11287" y="23239"/>
                    <a:pt x="11287" y="23239"/>
                  </a:cubicBezTo>
                  <a:lnTo>
                    <a:pt x="11287" y="23237"/>
                  </a:lnTo>
                  <a:cubicBezTo>
                    <a:pt x="9323" y="21014"/>
                    <a:pt x="9248" y="19718"/>
                    <a:pt x="8321" y="10341"/>
                  </a:cubicBezTo>
                  <a:cubicBezTo>
                    <a:pt x="7395" y="964"/>
                    <a:pt x="1" y="0"/>
                    <a:pt x="1" y="0"/>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2"/>
            <p:cNvSpPr/>
            <p:nvPr/>
          </p:nvSpPr>
          <p:spPr>
            <a:xfrm>
              <a:off x="8488718" y="2314966"/>
              <a:ext cx="619006" cy="1358260"/>
            </a:xfrm>
            <a:custGeom>
              <a:rect b="b" l="l" r="r" t="t"/>
              <a:pathLst>
                <a:path extrusionOk="0" h="37083" w="16900">
                  <a:moveTo>
                    <a:pt x="7549" y="1"/>
                  </a:moveTo>
                  <a:cubicBezTo>
                    <a:pt x="2148" y="1"/>
                    <a:pt x="213" y="8630"/>
                    <a:pt x="1" y="11179"/>
                  </a:cubicBezTo>
                  <a:cubicBezTo>
                    <a:pt x="1" y="11179"/>
                    <a:pt x="1794" y="8776"/>
                    <a:pt x="4510" y="8776"/>
                  </a:cubicBezTo>
                  <a:cubicBezTo>
                    <a:pt x="5275" y="8776"/>
                    <a:pt x="6113" y="8966"/>
                    <a:pt x="7006" y="9455"/>
                  </a:cubicBezTo>
                  <a:cubicBezTo>
                    <a:pt x="11063" y="11678"/>
                    <a:pt x="8192" y="21684"/>
                    <a:pt x="7349" y="27189"/>
                  </a:cubicBezTo>
                  <a:cubicBezTo>
                    <a:pt x="6505" y="32692"/>
                    <a:pt x="10007" y="35749"/>
                    <a:pt x="14510" y="37083"/>
                  </a:cubicBezTo>
                  <a:cubicBezTo>
                    <a:pt x="14510" y="37083"/>
                    <a:pt x="9423" y="30523"/>
                    <a:pt x="13342" y="20683"/>
                  </a:cubicBezTo>
                  <a:cubicBezTo>
                    <a:pt x="16900" y="11289"/>
                    <a:pt x="14342" y="949"/>
                    <a:pt x="8339" y="61"/>
                  </a:cubicBezTo>
                  <a:cubicBezTo>
                    <a:pt x="8068" y="20"/>
                    <a:pt x="7805" y="1"/>
                    <a:pt x="7549" y="1"/>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2"/>
            <p:cNvSpPr/>
            <p:nvPr/>
          </p:nvSpPr>
          <p:spPr>
            <a:xfrm>
              <a:off x="7985785" y="2660584"/>
              <a:ext cx="426272" cy="563881"/>
            </a:xfrm>
            <a:custGeom>
              <a:rect b="b" l="l" r="r" t="t"/>
              <a:pathLst>
                <a:path extrusionOk="0" h="15395" w="11638">
                  <a:moveTo>
                    <a:pt x="7858" y="1"/>
                  </a:moveTo>
                  <a:lnTo>
                    <a:pt x="7858" y="1"/>
                  </a:lnTo>
                  <a:cubicBezTo>
                    <a:pt x="10822" y="13194"/>
                    <a:pt x="0" y="14602"/>
                    <a:pt x="0" y="14602"/>
                  </a:cubicBezTo>
                  <a:cubicBezTo>
                    <a:pt x="905" y="14952"/>
                    <a:pt x="2581" y="15395"/>
                    <a:pt x="4342" y="15395"/>
                  </a:cubicBezTo>
                  <a:cubicBezTo>
                    <a:pt x="7054" y="15395"/>
                    <a:pt x="9971" y="14347"/>
                    <a:pt x="10600" y="10303"/>
                  </a:cubicBezTo>
                  <a:cubicBezTo>
                    <a:pt x="11638" y="3632"/>
                    <a:pt x="7858" y="1"/>
                    <a:pt x="7858" y="1"/>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2"/>
            <p:cNvSpPr/>
            <p:nvPr/>
          </p:nvSpPr>
          <p:spPr>
            <a:xfrm>
              <a:off x="7150969" y="3545616"/>
              <a:ext cx="1071063" cy="693690"/>
            </a:xfrm>
            <a:custGeom>
              <a:rect b="b" l="l" r="r" t="t"/>
              <a:pathLst>
                <a:path extrusionOk="0" h="18939" w="29242">
                  <a:moveTo>
                    <a:pt x="10415" y="0"/>
                  </a:moveTo>
                  <a:cubicBezTo>
                    <a:pt x="11378" y="1038"/>
                    <a:pt x="11303" y="2446"/>
                    <a:pt x="11303" y="2446"/>
                  </a:cubicBezTo>
                  <a:cubicBezTo>
                    <a:pt x="9684" y="2106"/>
                    <a:pt x="8115" y="1982"/>
                    <a:pt x="6689" y="1982"/>
                  </a:cubicBezTo>
                  <a:cubicBezTo>
                    <a:pt x="2826" y="1982"/>
                    <a:pt x="1" y="2891"/>
                    <a:pt x="1" y="2891"/>
                  </a:cubicBezTo>
                  <a:cubicBezTo>
                    <a:pt x="3595" y="3855"/>
                    <a:pt x="5115" y="6042"/>
                    <a:pt x="5115" y="6042"/>
                  </a:cubicBezTo>
                  <a:cubicBezTo>
                    <a:pt x="1778" y="6820"/>
                    <a:pt x="1" y="10045"/>
                    <a:pt x="1" y="10045"/>
                  </a:cubicBezTo>
                  <a:cubicBezTo>
                    <a:pt x="1952" y="9843"/>
                    <a:pt x="3790" y="9751"/>
                    <a:pt x="5520" y="9751"/>
                  </a:cubicBezTo>
                  <a:cubicBezTo>
                    <a:pt x="22810" y="9751"/>
                    <a:pt x="29242" y="18939"/>
                    <a:pt x="29242" y="18939"/>
                  </a:cubicBezTo>
                  <a:cubicBezTo>
                    <a:pt x="27388" y="595"/>
                    <a:pt x="10416" y="0"/>
                    <a:pt x="10415" y="0"/>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2"/>
            <p:cNvSpPr/>
            <p:nvPr/>
          </p:nvSpPr>
          <p:spPr>
            <a:xfrm>
              <a:off x="7175400" y="2276434"/>
              <a:ext cx="1255630" cy="2321236"/>
            </a:xfrm>
            <a:custGeom>
              <a:rect b="b" l="l" r="r" t="t"/>
              <a:pathLst>
                <a:path extrusionOk="0" h="63374" w="34281">
                  <a:moveTo>
                    <a:pt x="15566" y="0"/>
                  </a:moveTo>
                  <a:cubicBezTo>
                    <a:pt x="15565" y="1"/>
                    <a:pt x="11258" y="1162"/>
                    <a:pt x="10777" y="7328"/>
                  </a:cubicBezTo>
                  <a:cubicBezTo>
                    <a:pt x="9277" y="8683"/>
                    <a:pt x="8561" y="10044"/>
                    <a:pt x="8561" y="10044"/>
                  </a:cubicBezTo>
                  <a:cubicBezTo>
                    <a:pt x="6894" y="8413"/>
                    <a:pt x="6337" y="5559"/>
                    <a:pt x="6337" y="5559"/>
                  </a:cubicBezTo>
                  <a:cubicBezTo>
                    <a:pt x="2557" y="11230"/>
                    <a:pt x="5782" y="18186"/>
                    <a:pt x="5782" y="18186"/>
                  </a:cubicBezTo>
                  <a:cubicBezTo>
                    <a:pt x="2669" y="18137"/>
                    <a:pt x="1112" y="16899"/>
                    <a:pt x="1111" y="16899"/>
                  </a:cubicBezTo>
                  <a:lnTo>
                    <a:pt x="1111" y="16899"/>
                  </a:lnTo>
                  <a:cubicBezTo>
                    <a:pt x="1" y="24683"/>
                    <a:pt x="7227" y="29463"/>
                    <a:pt x="13008" y="31242"/>
                  </a:cubicBezTo>
                  <a:cubicBezTo>
                    <a:pt x="18789" y="33021"/>
                    <a:pt x="30242" y="35244"/>
                    <a:pt x="31798" y="45918"/>
                  </a:cubicBezTo>
                  <a:cubicBezTo>
                    <a:pt x="33355" y="56591"/>
                    <a:pt x="23347" y="63374"/>
                    <a:pt x="23347" y="63374"/>
                  </a:cubicBezTo>
                  <a:cubicBezTo>
                    <a:pt x="25980" y="61779"/>
                    <a:pt x="34281" y="57999"/>
                    <a:pt x="34281" y="46511"/>
                  </a:cubicBezTo>
                  <a:cubicBezTo>
                    <a:pt x="34281" y="35022"/>
                    <a:pt x="16399" y="25906"/>
                    <a:pt x="13064" y="22792"/>
                  </a:cubicBezTo>
                  <a:cubicBezTo>
                    <a:pt x="9729" y="19679"/>
                    <a:pt x="8561" y="12564"/>
                    <a:pt x="13453" y="9840"/>
                  </a:cubicBezTo>
                  <a:cubicBezTo>
                    <a:pt x="15005" y="8977"/>
                    <a:pt x="16427" y="8610"/>
                    <a:pt x="17700" y="8610"/>
                  </a:cubicBezTo>
                  <a:cubicBezTo>
                    <a:pt x="20441" y="8610"/>
                    <a:pt x="22487" y="10309"/>
                    <a:pt x="23627" y="12396"/>
                  </a:cubicBezTo>
                  <a:cubicBezTo>
                    <a:pt x="25294" y="15455"/>
                    <a:pt x="23737" y="19012"/>
                    <a:pt x="20847" y="19289"/>
                  </a:cubicBezTo>
                  <a:cubicBezTo>
                    <a:pt x="20706" y="19303"/>
                    <a:pt x="20571" y="19309"/>
                    <a:pt x="20442" y="19309"/>
                  </a:cubicBezTo>
                  <a:cubicBezTo>
                    <a:pt x="17924" y="19309"/>
                    <a:pt x="17623" y="16844"/>
                    <a:pt x="17622" y="16843"/>
                  </a:cubicBezTo>
                  <a:lnTo>
                    <a:pt x="17622" y="16843"/>
                  </a:lnTo>
                  <a:cubicBezTo>
                    <a:pt x="15843" y="17734"/>
                    <a:pt x="15232" y="22570"/>
                    <a:pt x="19234" y="23293"/>
                  </a:cubicBezTo>
                  <a:cubicBezTo>
                    <a:pt x="19590" y="23357"/>
                    <a:pt x="19939" y="23387"/>
                    <a:pt x="20278" y="23387"/>
                  </a:cubicBezTo>
                  <a:cubicBezTo>
                    <a:pt x="23753" y="23387"/>
                    <a:pt x="26298" y="20248"/>
                    <a:pt x="26906" y="18678"/>
                  </a:cubicBezTo>
                  <a:cubicBezTo>
                    <a:pt x="27573" y="16955"/>
                    <a:pt x="29093" y="7301"/>
                    <a:pt x="20717" y="5077"/>
                  </a:cubicBezTo>
                  <a:cubicBezTo>
                    <a:pt x="19597" y="4780"/>
                    <a:pt x="18559" y="4651"/>
                    <a:pt x="17602" y="4651"/>
                  </a:cubicBezTo>
                  <a:cubicBezTo>
                    <a:pt x="16575" y="4651"/>
                    <a:pt x="15640" y="4799"/>
                    <a:pt x="14794" y="5047"/>
                  </a:cubicBezTo>
                  <a:cubicBezTo>
                    <a:pt x="14701" y="3921"/>
                    <a:pt x="14694" y="1859"/>
                    <a:pt x="15566" y="0"/>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2"/>
            <p:cNvSpPr/>
            <p:nvPr/>
          </p:nvSpPr>
          <p:spPr>
            <a:xfrm>
              <a:off x="8250456" y="1246174"/>
              <a:ext cx="834706" cy="1008577"/>
            </a:xfrm>
            <a:custGeom>
              <a:rect b="b" l="l" r="r" t="t"/>
              <a:pathLst>
                <a:path extrusionOk="0" h="27536" w="22789">
                  <a:moveTo>
                    <a:pt x="9007" y="1"/>
                  </a:moveTo>
                  <a:cubicBezTo>
                    <a:pt x="8876" y="1"/>
                    <a:pt x="8740" y="9"/>
                    <a:pt x="8600" y="25"/>
                  </a:cubicBezTo>
                  <a:cubicBezTo>
                    <a:pt x="8600" y="25"/>
                    <a:pt x="9451" y="382"/>
                    <a:pt x="9792" y="1664"/>
                  </a:cubicBezTo>
                  <a:cubicBezTo>
                    <a:pt x="9262" y="1515"/>
                    <a:pt x="8698" y="1430"/>
                    <a:pt x="8109" y="1396"/>
                  </a:cubicBezTo>
                  <a:lnTo>
                    <a:pt x="8117" y="1391"/>
                  </a:lnTo>
                  <a:cubicBezTo>
                    <a:pt x="7287" y="677"/>
                    <a:pt x="6431" y="433"/>
                    <a:pt x="5650" y="433"/>
                  </a:cubicBezTo>
                  <a:cubicBezTo>
                    <a:pt x="3973" y="433"/>
                    <a:pt x="2641" y="1555"/>
                    <a:pt x="2641" y="1555"/>
                  </a:cubicBezTo>
                  <a:cubicBezTo>
                    <a:pt x="2780" y="1536"/>
                    <a:pt x="2925" y="1528"/>
                    <a:pt x="3072" y="1528"/>
                  </a:cubicBezTo>
                  <a:cubicBezTo>
                    <a:pt x="3788" y="1528"/>
                    <a:pt x="4570" y="1730"/>
                    <a:pt x="5048" y="1877"/>
                  </a:cubicBezTo>
                  <a:cubicBezTo>
                    <a:pt x="4464" y="2155"/>
                    <a:pt x="3972" y="2537"/>
                    <a:pt x="3557" y="2986"/>
                  </a:cubicBezTo>
                  <a:cubicBezTo>
                    <a:pt x="1118" y="3465"/>
                    <a:pt x="1" y="5642"/>
                    <a:pt x="1" y="5642"/>
                  </a:cubicBezTo>
                  <a:cubicBezTo>
                    <a:pt x="597" y="5288"/>
                    <a:pt x="1433" y="5213"/>
                    <a:pt x="2033" y="5213"/>
                  </a:cubicBezTo>
                  <a:cubicBezTo>
                    <a:pt x="2090" y="5213"/>
                    <a:pt x="2145" y="5214"/>
                    <a:pt x="2198" y="5215"/>
                  </a:cubicBezTo>
                  <a:cubicBezTo>
                    <a:pt x="1412" y="7204"/>
                    <a:pt x="1336" y="9337"/>
                    <a:pt x="1336" y="9923"/>
                  </a:cubicBezTo>
                  <a:cubicBezTo>
                    <a:pt x="1336" y="11841"/>
                    <a:pt x="2337" y="16955"/>
                    <a:pt x="6784" y="17010"/>
                  </a:cubicBezTo>
                  <a:cubicBezTo>
                    <a:pt x="6802" y="17011"/>
                    <a:pt x="6820" y="17011"/>
                    <a:pt x="6838" y="17011"/>
                  </a:cubicBezTo>
                  <a:cubicBezTo>
                    <a:pt x="11240" y="17011"/>
                    <a:pt x="12409" y="10300"/>
                    <a:pt x="8451" y="7309"/>
                  </a:cubicBezTo>
                  <a:lnTo>
                    <a:pt x="8451" y="7309"/>
                  </a:lnTo>
                  <a:cubicBezTo>
                    <a:pt x="8451" y="7310"/>
                    <a:pt x="11398" y="12063"/>
                    <a:pt x="9174" y="14647"/>
                  </a:cubicBezTo>
                  <a:cubicBezTo>
                    <a:pt x="8596" y="15319"/>
                    <a:pt x="7894" y="15619"/>
                    <a:pt x="7175" y="15619"/>
                  </a:cubicBezTo>
                  <a:cubicBezTo>
                    <a:pt x="5128" y="15619"/>
                    <a:pt x="2942" y="13187"/>
                    <a:pt x="3087" y="9977"/>
                  </a:cubicBezTo>
                  <a:cubicBezTo>
                    <a:pt x="3281" y="5642"/>
                    <a:pt x="5004" y="3668"/>
                    <a:pt x="7256" y="3529"/>
                  </a:cubicBezTo>
                  <a:cubicBezTo>
                    <a:pt x="7317" y="3525"/>
                    <a:pt x="7378" y="3524"/>
                    <a:pt x="7440" y="3524"/>
                  </a:cubicBezTo>
                  <a:cubicBezTo>
                    <a:pt x="9688" y="3524"/>
                    <a:pt x="12914" y="5947"/>
                    <a:pt x="13482" y="9950"/>
                  </a:cubicBezTo>
                  <a:cubicBezTo>
                    <a:pt x="14066" y="14063"/>
                    <a:pt x="13147" y="24313"/>
                    <a:pt x="22789" y="27536"/>
                  </a:cubicBezTo>
                  <a:cubicBezTo>
                    <a:pt x="22789" y="27536"/>
                    <a:pt x="15623" y="24403"/>
                    <a:pt x="15677" y="14618"/>
                  </a:cubicBezTo>
                  <a:lnTo>
                    <a:pt x="15677" y="14618"/>
                  </a:lnTo>
                  <a:lnTo>
                    <a:pt x="15677" y="14620"/>
                  </a:lnTo>
                  <a:cubicBezTo>
                    <a:pt x="15711" y="8672"/>
                    <a:pt x="14486" y="4975"/>
                    <a:pt x="12314" y="3043"/>
                  </a:cubicBezTo>
                  <a:cubicBezTo>
                    <a:pt x="12096" y="2298"/>
                    <a:pt x="11246" y="1"/>
                    <a:pt x="9007" y="1"/>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2"/>
            <p:cNvSpPr/>
            <p:nvPr/>
          </p:nvSpPr>
          <p:spPr>
            <a:xfrm>
              <a:off x="8601971" y="908907"/>
              <a:ext cx="231889" cy="181819"/>
            </a:xfrm>
            <a:custGeom>
              <a:rect b="b" l="l" r="r" t="t"/>
              <a:pathLst>
                <a:path extrusionOk="0" h="4964" w="6331">
                  <a:moveTo>
                    <a:pt x="2256" y="0"/>
                  </a:moveTo>
                  <a:cubicBezTo>
                    <a:pt x="1504" y="0"/>
                    <a:pt x="756" y="457"/>
                    <a:pt x="494" y="1147"/>
                  </a:cubicBezTo>
                  <a:cubicBezTo>
                    <a:pt x="0" y="2447"/>
                    <a:pt x="1379" y="4964"/>
                    <a:pt x="5451" y="4964"/>
                  </a:cubicBezTo>
                  <a:cubicBezTo>
                    <a:pt x="5731" y="4964"/>
                    <a:pt x="6025" y="4952"/>
                    <a:pt x="6331" y="4927"/>
                  </a:cubicBezTo>
                  <a:cubicBezTo>
                    <a:pt x="6331" y="4927"/>
                    <a:pt x="4581" y="3982"/>
                    <a:pt x="4052" y="1648"/>
                  </a:cubicBezTo>
                  <a:cubicBezTo>
                    <a:pt x="3786" y="471"/>
                    <a:pt x="3019" y="0"/>
                    <a:pt x="2256" y="0"/>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2"/>
            <p:cNvSpPr/>
            <p:nvPr/>
          </p:nvSpPr>
          <p:spPr>
            <a:xfrm>
              <a:off x="8744598" y="840963"/>
              <a:ext cx="395065" cy="1223691"/>
            </a:xfrm>
            <a:custGeom>
              <a:rect b="b" l="l" r="r" t="t"/>
              <a:pathLst>
                <a:path extrusionOk="0" h="33409" w="10786">
                  <a:moveTo>
                    <a:pt x="4299" y="1"/>
                  </a:moveTo>
                  <a:lnTo>
                    <a:pt x="4299" y="1"/>
                  </a:lnTo>
                  <a:cubicBezTo>
                    <a:pt x="4299" y="1"/>
                    <a:pt x="1900" y="3207"/>
                    <a:pt x="5677" y="5199"/>
                  </a:cubicBezTo>
                  <a:cubicBezTo>
                    <a:pt x="5677" y="5199"/>
                    <a:pt x="5855" y="7307"/>
                    <a:pt x="3964" y="10161"/>
                  </a:cubicBezTo>
                  <a:cubicBezTo>
                    <a:pt x="2075" y="13015"/>
                    <a:pt x="1" y="20178"/>
                    <a:pt x="5115" y="23256"/>
                  </a:cubicBezTo>
                  <a:cubicBezTo>
                    <a:pt x="5115" y="23256"/>
                    <a:pt x="2039" y="31373"/>
                    <a:pt x="10786" y="33409"/>
                  </a:cubicBezTo>
                  <a:lnTo>
                    <a:pt x="10786" y="4280"/>
                  </a:lnTo>
                  <a:cubicBezTo>
                    <a:pt x="10786" y="4280"/>
                    <a:pt x="7300" y="7059"/>
                    <a:pt x="8192" y="12508"/>
                  </a:cubicBezTo>
                  <a:cubicBezTo>
                    <a:pt x="8192" y="12508"/>
                    <a:pt x="5670" y="14768"/>
                    <a:pt x="6041" y="20402"/>
                  </a:cubicBezTo>
                  <a:cubicBezTo>
                    <a:pt x="6041" y="20402"/>
                    <a:pt x="3798" y="19737"/>
                    <a:pt x="3798" y="15288"/>
                  </a:cubicBezTo>
                  <a:cubicBezTo>
                    <a:pt x="3798" y="10839"/>
                    <a:pt x="7849" y="7782"/>
                    <a:pt x="6990" y="3669"/>
                  </a:cubicBezTo>
                  <a:lnTo>
                    <a:pt x="6990" y="3669"/>
                  </a:lnTo>
                  <a:cubicBezTo>
                    <a:pt x="6990" y="3669"/>
                    <a:pt x="6988" y="3669"/>
                    <a:pt x="6983" y="3669"/>
                  </a:cubicBezTo>
                  <a:cubicBezTo>
                    <a:pt x="6807" y="3669"/>
                    <a:pt x="3707" y="3618"/>
                    <a:pt x="4299" y="1"/>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2"/>
            <p:cNvSpPr/>
            <p:nvPr/>
          </p:nvSpPr>
          <p:spPr>
            <a:xfrm>
              <a:off x="8845068" y="-6"/>
              <a:ext cx="294596" cy="863019"/>
            </a:xfrm>
            <a:custGeom>
              <a:rect b="b" l="l" r="r" t="t"/>
              <a:pathLst>
                <a:path extrusionOk="0" h="23562" w="8043">
                  <a:moveTo>
                    <a:pt x="8043" y="0"/>
                  </a:moveTo>
                  <a:cubicBezTo>
                    <a:pt x="8043" y="0"/>
                    <a:pt x="3780" y="4279"/>
                    <a:pt x="5949" y="13287"/>
                  </a:cubicBezTo>
                  <a:cubicBezTo>
                    <a:pt x="5949" y="13287"/>
                    <a:pt x="4504" y="11984"/>
                    <a:pt x="2065" y="11984"/>
                  </a:cubicBezTo>
                  <a:cubicBezTo>
                    <a:pt x="1440" y="11984"/>
                    <a:pt x="749" y="12069"/>
                    <a:pt x="0" y="12284"/>
                  </a:cubicBezTo>
                  <a:cubicBezTo>
                    <a:pt x="0" y="12284"/>
                    <a:pt x="5172" y="15067"/>
                    <a:pt x="5280" y="18956"/>
                  </a:cubicBezTo>
                  <a:cubicBezTo>
                    <a:pt x="5280" y="18956"/>
                    <a:pt x="2724" y="19347"/>
                    <a:pt x="3223" y="21904"/>
                  </a:cubicBezTo>
                  <a:cubicBezTo>
                    <a:pt x="3454" y="23079"/>
                    <a:pt x="4276" y="23561"/>
                    <a:pt x="5195" y="23561"/>
                  </a:cubicBezTo>
                  <a:cubicBezTo>
                    <a:pt x="6276" y="23561"/>
                    <a:pt x="7492" y="22895"/>
                    <a:pt x="8043" y="21904"/>
                  </a:cubicBezTo>
                  <a:lnTo>
                    <a:pt x="8043" y="0"/>
                  </a:ln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 name="Google Shape;592;p22"/>
          <p:cNvGrpSpPr/>
          <p:nvPr/>
        </p:nvGrpSpPr>
        <p:grpSpPr>
          <a:xfrm>
            <a:off x="3741775" y="690648"/>
            <a:ext cx="1660449" cy="4597003"/>
            <a:chOff x="2860775" y="238125"/>
            <a:chExt cx="1892250" cy="5238750"/>
          </a:xfrm>
        </p:grpSpPr>
        <p:sp>
          <p:nvSpPr>
            <p:cNvPr id="593" name="Google Shape;593;p22"/>
            <p:cNvSpPr/>
            <p:nvPr/>
          </p:nvSpPr>
          <p:spPr>
            <a:xfrm>
              <a:off x="2926850" y="5212975"/>
              <a:ext cx="1700200" cy="263900"/>
            </a:xfrm>
            <a:custGeom>
              <a:rect b="b" l="l" r="r" t="t"/>
              <a:pathLst>
                <a:path extrusionOk="0" h="10556" w="68008">
                  <a:moveTo>
                    <a:pt x="954" y="1"/>
                  </a:moveTo>
                  <a:cubicBezTo>
                    <a:pt x="332" y="647"/>
                    <a:pt x="1" y="1317"/>
                    <a:pt x="1" y="2011"/>
                  </a:cubicBezTo>
                  <a:cubicBezTo>
                    <a:pt x="1" y="6730"/>
                    <a:pt x="15220" y="10556"/>
                    <a:pt x="34001" y="10556"/>
                  </a:cubicBezTo>
                  <a:cubicBezTo>
                    <a:pt x="52781" y="10556"/>
                    <a:pt x="68007" y="6730"/>
                    <a:pt x="68007" y="2011"/>
                  </a:cubicBezTo>
                  <a:cubicBezTo>
                    <a:pt x="68007" y="1317"/>
                    <a:pt x="67675" y="647"/>
                    <a:pt x="67054" y="1"/>
                  </a:cubicBezTo>
                  <a:cubicBezTo>
                    <a:pt x="63457" y="3749"/>
                    <a:pt x="50029" y="6537"/>
                    <a:pt x="34001" y="6537"/>
                  </a:cubicBezTo>
                  <a:cubicBezTo>
                    <a:pt x="17978" y="6537"/>
                    <a:pt x="4551" y="3749"/>
                    <a:pt x="9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2"/>
            <p:cNvSpPr/>
            <p:nvPr/>
          </p:nvSpPr>
          <p:spPr>
            <a:xfrm>
              <a:off x="2926250" y="238125"/>
              <a:ext cx="1768375" cy="1768550"/>
            </a:xfrm>
            <a:custGeom>
              <a:rect b="b" l="l" r="r" t="t"/>
              <a:pathLst>
                <a:path extrusionOk="0" h="70742" w="70735">
                  <a:moveTo>
                    <a:pt x="35371" y="0"/>
                  </a:moveTo>
                  <a:cubicBezTo>
                    <a:pt x="30591" y="0"/>
                    <a:pt x="25962" y="935"/>
                    <a:pt x="21605" y="2776"/>
                  </a:cubicBezTo>
                  <a:cubicBezTo>
                    <a:pt x="17393" y="4556"/>
                    <a:pt x="13609" y="7109"/>
                    <a:pt x="10362" y="10362"/>
                  </a:cubicBezTo>
                  <a:cubicBezTo>
                    <a:pt x="7109" y="13615"/>
                    <a:pt x="4557" y="17393"/>
                    <a:pt x="2776" y="21605"/>
                  </a:cubicBezTo>
                  <a:cubicBezTo>
                    <a:pt x="936" y="25962"/>
                    <a:pt x="0" y="30591"/>
                    <a:pt x="0" y="35371"/>
                  </a:cubicBezTo>
                  <a:cubicBezTo>
                    <a:pt x="0" y="40144"/>
                    <a:pt x="936" y="44779"/>
                    <a:pt x="2776" y="49136"/>
                  </a:cubicBezTo>
                  <a:cubicBezTo>
                    <a:pt x="4557" y="53343"/>
                    <a:pt x="7109" y="57126"/>
                    <a:pt x="10362" y="60379"/>
                  </a:cubicBezTo>
                  <a:cubicBezTo>
                    <a:pt x="13609" y="63632"/>
                    <a:pt x="17393" y="66185"/>
                    <a:pt x="21605" y="67965"/>
                  </a:cubicBezTo>
                  <a:cubicBezTo>
                    <a:pt x="25962" y="69806"/>
                    <a:pt x="30591" y="70741"/>
                    <a:pt x="35371" y="70741"/>
                  </a:cubicBezTo>
                  <a:cubicBezTo>
                    <a:pt x="40150" y="70741"/>
                    <a:pt x="44779" y="69806"/>
                    <a:pt x="49136" y="67965"/>
                  </a:cubicBezTo>
                  <a:cubicBezTo>
                    <a:pt x="53348" y="66185"/>
                    <a:pt x="57126" y="63632"/>
                    <a:pt x="60379" y="60379"/>
                  </a:cubicBezTo>
                  <a:cubicBezTo>
                    <a:pt x="63632" y="57126"/>
                    <a:pt x="66185" y="53343"/>
                    <a:pt x="67965" y="49136"/>
                  </a:cubicBezTo>
                  <a:cubicBezTo>
                    <a:pt x="69805" y="44779"/>
                    <a:pt x="70735" y="40150"/>
                    <a:pt x="70735" y="35371"/>
                  </a:cubicBezTo>
                  <a:cubicBezTo>
                    <a:pt x="70735" y="30591"/>
                    <a:pt x="69805" y="25962"/>
                    <a:pt x="67965" y="21605"/>
                  </a:cubicBezTo>
                  <a:cubicBezTo>
                    <a:pt x="66185" y="17393"/>
                    <a:pt x="63632" y="13615"/>
                    <a:pt x="60379" y="10362"/>
                  </a:cubicBezTo>
                  <a:cubicBezTo>
                    <a:pt x="57126" y="7109"/>
                    <a:pt x="53348" y="4556"/>
                    <a:pt x="49136" y="2776"/>
                  </a:cubicBezTo>
                  <a:cubicBezTo>
                    <a:pt x="44779" y="935"/>
                    <a:pt x="40150" y="0"/>
                    <a:pt x="35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2"/>
            <p:cNvSpPr/>
            <p:nvPr/>
          </p:nvSpPr>
          <p:spPr>
            <a:xfrm>
              <a:off x="2926250" y="238125"/>
              <a:ext cx="1768375" cy="1768550"/>
            </a:xfrm>
            <a:custGeom>
              <a:rect b="b" l="l" r="r" t="t"/>
              <a:pathLst>
                <a:path extrusionOk="0" h="70742" w="70735">
                  <a:moveTo>
                    <a:pt x="35371" y="0"/>
                  </a:moveTo>
                  <a:cubicBezTo>
                    <a:pt x="30591" y="0"/>
                    <a:pt x="25962" y="935"/>
                    <a:pt x="21605" y="2776"/>
                  </a:cubicBezTo>
                  <a:cubicBezTo>
                    <a:pt x="17393" y="4556"/>
                    <a:pt x="13609" y="7109"/>
                    <a:pt x="10362" y="10362"/>
                  </a:cubicBezTo>
                  <a:cubicBezTo>
                    <a:pt x="7109" y="13615"/>
                    <a:pt x="4557" y="17393"/>
                    <a:pt x="2776" y="21605"/>
                  </a:cubicBezTo>
                  <a:cubicBezTo>
                    <a:pt x="936" y="25962"/>
                    <a:pt x="0" y="30591"/>
                    <a:pt x="0" y="35371"/>
                  </a:cubicBezTo>
                  <a:cubicBezTo>
                    <a:pt x="0" y="40144"/>
                    <a:pt x="936" y="44779"/>
                    <a:pt x="2776" y="49136"/>
                  </a:cubicBezTo>
                  <a:cubicBezTo>
                    <a:pt x="4557" y="53343"/>
                    <a:pt x="7109" y="57126"/>
                    <a:pt x="10362" y="60379"/>
                  </a:cubicBezTo>
                  <a:cubicBezTo>
                    <a:pt x="13609" y="63632"/>
                    <a:pt x="17393" y="66185"/>
                    <a:pt x="21605" y="67965"/>
                  </a:cubicBezTo>
                  <a:cubicBezTo>
                    <a:pt x="25962" y="69806"/>
                    <a:pt x="30591" y="70741"/>
                    <a:pt x="35371" y="70741"/>
                  </a:cubicBezTo>
                  <a:cubicBezTo>
                    <a:pt x="40150" y="70741"/>
                    <a:pt x="44779" y="69806"/>
                    <a:pt x="49136" y="67965"/>
                  </a:cubicBezTo>
                  <a:cubicBezTo>
                    <a:pt x="53348" y="66185"/>
                    <a:pt x="57126" y="63632"/>
                    <a:pt x="60379" y="60379"/>
                  </a:cubicBezTo>
                  <a:cubicBezTo>
                    <a:pt x="63632" y="57126"/>
                    <a:pt x="66185" y="53343"/>
                    <a:pt x="67965" y="49136"/>
                  </a:cubicBezTo>
                  <a:cubicBezTo>
                    <a:pt x="69805" y="44779"/>
                    <a:pt x="70735" y="40150"/>
                    <a:pt x="70735" y="35371"/>
                  </a:cubicBezTo>
                  <a:cubicBezTo>
                    <a:pt x="70735" y="30591"/>
                    <a:pt x="69805" y="25962"/>
                    <a:pt x="67965" y="21605"/>
                  </a:cubicBezTo>
                  <a:cubicBezTo>
                    <a:pt x="66185" y="17393"/>
                    <a:pt x="63632" y="13615"/>
                    <a:pt x="60379" y="10362"/>
                  </a:cubicBezTo>
                  <a:cubicBezTo>
                    <a:pt x="57126" y="7109"/>
                    <a:pt x="53348" y="4556"/>
                    <a:pt x="49136" y="2776"/>
                  </a:cubicBezTo>
                  <a:cubicBezTo>
                    <a:pt x="44779" y="935"/>
                    <a:pt x="40150" y="0"/>
                    <a:pt x="35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2"/>
            <p:cNvSpPr/>
            <p:nvPr/>
          </p:nvSpPr>
          <p:spPr>
            <a:xfrm>
              <a:off x="2929275" y="1192975"/>
              <a:ext cx="325" cy="2750"/>
            </a:xfrm>
            <a:custGeom>
              <a:rect b="b" l="l" r="r" t="t"/>
              <a:pathLst>
                <a:path extrusionOk="0" h="110" w="13">
                  <a:moveTo>
                    <a:pt x="0" y="1"/>
                  </a:moveTo>
                  <a:cubicBezTo>
                    <a:pt x="6" y="37"/>
                    <a:pt x="6" y="73"/>
                    <a:pt x="12" y="110"/>
                  </a:cubicBezTo>
                  <a:cubicBezTo>
                    <a:pt x="6" y="43"/>
                    <a:pt x="6" y="1"/>
                    <a:pt x="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2"/>
            <p:cNvSpPr/>
            <p:nvPr/>
          </p:nvSpPr>
          <p:spPr>
            <a:xfrm>
              <a:off x="3533800" y="238125"/>
              <a:ext cx="471350" cy="429850"/>
            </a:xfrm>
            <a:custGeom>
              <a:rect b="b" l="l" r="r" t="t"/>
              <a:pathLst>
                <a:path extrusionOk="0" h="17194" w="18854">
                  <a:moveTo>
                    <a:pt x="11069" y="0"/>
                  </a:moveTo>
                  <a:cubicBezTo>
                    <a:pt x="8268" y="0"/>
                    <a:pt x="5517" y="320"/>
                    <a:pt x="2837" y="960"/>
                  </a:cubicBezTo>
                  <a:lnTo>
                    <a:pt x="2843" y="960"/>
                  </a:lnTo>
                  <a:cubicBezTo>
                    <a:pt x="2765" y="1032"/>
                    <a:pt x="1" y="3597"/>
                    <a:pt x="652" y="5311"/>
                  </a:cubicBezTo>
                  <a:cubicBezTo>
                    <a:pt x="853" y="5837"/>
                    <a:pt x="1332" y="5958"/>
                    <a:pt x="1905" y="5958"/>
                  </a:cubicBezTo>
                  <a:cubicBezTo>
                    <a:pt x="2392" y="5958"/>
                    <a:pt x="2947" y="5871"/>
                    <a:pt x="3456" y="5871"/>
                  </a:cubicBezTo>
                  <a:cubicBezTo>
                    <a:pt x="4330" y="5871"/>
                    <a:pt x="5068" y="6129"/>
                    <a:pt x="5094" y="7532"/>
                  </a:cubicBezTo>
                  <a:cubicBezTo>
                    <a:pt x="5154" y="10712"/>
                    <a:pt x="5154" y="15630"/>
                    <a:pt x="8093" y="16982"/>
                  </a:cubicBezTo>
                  <a:cubicBezTo>
                    <a:pt x="8409" y="17127"/>
                    <a:pt x="8673" y="17194"/>
                    <a:pt x="8899" y="17194"/>
                  </a:cubicBezTo>
                  <a:cubicBezTo>
                    <a:pt x="10772" y="17194"/>
                    <a:pt x="9997" y="12585"/>
                    <a:pt x="14333" y="9692"/>
                  </a:cubicBezTo>
                  <a:cubicBezTo>
                    <a:pt x="18854" y="6681"/>
                    <a:pt x="18220" y="3138"/>
                    <a:pt x="17387" y="561"/>
                  </a:cubicBezTo>
                  <a:cubicBezTo>
                    <a:pt x="15317" y="187"/>
                    <a:pt x="13211" y="0"/>
                    <a:pt x="110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2"/>
            <p:cNvSpPr/>
            <p:nvPr/>
          </p:nvSpPr>
          <p:spPr>
            <a:xfrm>
              <a:off x="2926400" y="277500"/>
              <a:ext cx="869650" cy="1678025"/>
            </a:xfrm>
            <a:custGeom>
              <a:rect b="b" l="l" r="r" t="t"/>
              <a:pathLst>
                <a:path extrusionOk="0" h="67121" w="34786">
                  <a:moveTo>
                    <a:pt x="24888" y="0"/>
                  </a:moveTo>
                  <a:lnTo>
                    <a:pt x="24888" y="0"/>
                  </a:lnTo>
                  <a:cubicBezTo>
                    <a:pt x="23778" y="344"/>
                    <a:pt x="22679" y="742"/>
                    <a:pt x="21599" y="1201"/>
                  </a:cubicBezTo>
                  <a:cubicBezTo>
                    <a:pt x="17387" y="2981"/>
                    <a:pt x="13603" y="5534"/>
                    <a:pt x="10356" y="8787"/>
                  </a:cubicBezTo>
                  <a:cubicBezTo>
                    <a:pt x="7103" y="12040"/>
                    <a:pt x="4551" y="15818"/>
                    <a:pt x="2770" y="20030"/>
                  </a:cubicBezTo>
                  <a:cubicBezTo>
                    <a:pt x="948" y="24333"/>
                    <a:pt x="19" y="28907"/>
                    <a:pt x="0" y="33627"/>
                  </a:cubicBezTo>
                  <a:cubicBezTo>
                    <a:pt x="574" y="34544"/>
                    <a:pt x="1370" y="35497"/>
                    <a:pt x="2378" y="35992"/>
                  </a:cubicBezTo>
                  <a:cubicBezTo>
                    <a:pt x="4659" y="37109"/>
                    <a:pt x="3114" y="39722"/>
                    <a:pt x="4605" y="40476"/>
                  </a:cubicBezTo>
                  <a:cubicBezTo>
                    <a:pt x="6096" y="41231"/>
                    <a:pt x="8190" y="41013"/>
                    <a:pt x="10302" y="42806"/>
                  </a:cubicBezTo>
                  <a:cubicBezTo>
                    <a:pt x="12414" y="44586"/>
                    <a:pt x="13295" y="45570"/>
                    <a:pt x="14653" y="45582"/>
                  </a:cubicBezTo>
                  <a:cubicBezTo>
                    <a:pt x="16017" y="45588"/>
                    <a:pt x="12800" y="49221"/>
                    <a:pt x="15124" y="51345"/>
                  </a:cubicBezTo>
                  <a:cubicBezTo>
                    <a:pt x="17453" y="53469"/>
                    <a:pt x="16783" y="56028"/>
                    <a:pt x="19577" y="57446"/>
                  </a:cubicBezTo>
                  <a:cubicBezTo>
                    <a:pt x="22191" y="58774"/>
                    <a:pt x="20000" y="62896"/>
                    <a:pt x="20115" y="65720"/>
                  </a:cubicBezTo>
                  <a:cubicBezTo>
                    <a:pt x="20603" y="65956"/>
                    <a:pt x="21098" y="66179"/>
                    <a:pt x="21599" y="66390"/>
                  </a:cubicBezTo>
                  <a:cubicBezTo>
                    <a:pt x="22221" y="66650"/>
                    <a:pt x="22848" y="66891"/>
                    <a:pt x="23482" y="67120"/>
                  </a:cubicBezTo>
                  <a:cubicBezTo>
                    <a:pt x="23772" y="66396"/>
                    <a:pt x="24405" y="65431"/>
                    <a:pt x="25818" y="64543"/>
                  </a:cubicBezTo>
                  <a:cubicBezTo>
                    <a:pt x="28533" y="62823"/>
                    <a:pt x="27399" y="61158"/>
                    <a:pt x="29764" y="60452"/>
                  </a:cubicBezTo>
                  <a:cubicBezTo>
                    <a:pt x="32130" y="59746"/>
                    <a:pt x="32492" y="57869"/>
                    <a:pt x="32311" y="56107"/>
                  </a:cubicBezTo>
                  <a:cubicBezTo>
                    <a:pt x="32130" y="54350"/>
                    <a:pt x="34785" y="54157"/>
                    <a:pt x="33820" y="52112"/>
                  </a:cubicBezTo>
                  <a:cubicBezTo>
                    <a:pt x="32854" y="50072"/>
                    <a:pt x="28781" y="50325"/>
                    <a:pt x="26077" y="46481"/>
                  </a:cubicBezTo>
                  <a:cubicBezTo>
                    <a:pt x="24264" y="43900"/>
                    <a:pt x="21728" y="43022"/>
                    <a:pt x="19739" y="43022"/>
                  </a:cubicBezTo>
                  <a:cubicBezTo>
                    <a:pt x="18762" y="43022"/>
                    <a:pt x="17918" y="43234"/>
                    <a:pt x="17357" y="43560"/>
                  </a:cubicBezTo>
                  <a:cubicBezTo>
                    <a:pt x="16674" y="43957"/>
                    <a:pt x="16021" y="44191"/>
                    <a:pt x="15441" y="44191"/>
                  </a:cubicBezTo>
                  <a:cubicBezTo>
                    <a:pt x="14576" y="44191"/>
                    <a:pt x="13874" y="43671"/>
                    <a:pt x="13476" y="42395"/>
                  </a:cubicBezTo>
                  <a:cubicBezTo>
                    <a:pt x="12919" y="40612"/>
                    <a:pt x="12881" y="39748"/>
                    <a:pt x="11491" y="39748"/>
                  </a:cubicBezTo>
                  <a:cubicBezTo>
                    <a:pt x="11225" y="39748"/>
                    <a:pt x="10910" y="39780"/>
                    <a:pt x="10531" y="39843"/>
                  </a:cubicBezTo>
                  <a:cubicBezTo>
                    <a:pt x="10398" y="39865"/>
                    <a:pt x="10269" y="39875"/>
                    <a:pt x="10146" y="39875"/>
                  </a:cubicBezTo>
                  <a:cubicBezTo>
                    <a:pt x="8093" y="39875"/>
                    <a:pt x="7443" y="36931"/>
                    <a:pt x="8576" y="35389"/>
                  </a:cubicBezTo>
                  <a:cubicBezTo>
                    <a:pt x="9777" y="33753"/>
                    <a:pt x="11919" y="35491"/>
                    <a:pt x="15106" y="33621"/>
                  </a:cubicBezTo>
                  <a:cubicBezTo>
                    <a:pt x="18292" y="31750"/>
                    <a:pt x="16482" y="29595"/>
                    <a:pt x="19348" y="27592"/>
                  </a:cubicBezTo>
                  <a:cubicBezTo>
                    <a:pt x="22215" y="25594"/>
                    <a:pt x="23573" y="24870"/>
                    <a:pt x="24055" y="22432"/>
                  </a:cubicBezTo>
                  <a:cubicBezTo>
                    <a:pt x="24532" y="19994"/>
                    <a:pt x="26970" y="20078"/>
                    <a:pt x="24695" y="16916"/>
                  </a:cubicBezTo>
                  <a:cubicBezTo>
                    <a:pt x="24032" y="15998"/>
                    <a:pt x="23340" y="15657"/>
                    <a:pt x="22663" y="15657"/>
                  </a:cubicBezTo>
                  <a:cubicBezTo>
                    <a:pt x="21013" y="15657"/>
                    <a:pt x="19448" y="17686"/>
                    <a:pt x="18588" y="18328"/>
                  </a:cubicBezTo>
                  <a:cubicBezTo>
                    <a:pt x="18005" y="18767"/>
                    <a:pt x="16940" y="19121"/>
                    <a:pt x="15915" y="19121"/>
                  </a:cubicBezTo>
                  <a:cubicBezTo>
                    <a:pt x="14827" y="19121"/>
                    <a:pt x="13786" y="18723"/>
                    <a:pt x="13416" y="17604"/>
                  </a:cubicBezTo>
                  <a:cubicBezTo>
                    <a:pt x="12692" y="15437"/>
                    <a:pt x="17616" y="14013"/>
                    <a:pt x="19016" y="11527"/>
                  </a:cubicBezTo>
                  <a:cubicBezTo>
                    <a:pt x="19819" y="10092"/>
                    <a:pt x="20483" y="9269"/>
                    <a:pt x="21004" y="9269"/>
                  </a:cubicBezTo>
                  <a:cubicBezTo>
                    <a:pt x="21388" y="9269"/>
                    <a:pt x="21694" y="9716"/>
                    <a:pt x="21919" y="10694"/>
                  </a:cubicBezTo>
                  <a:cubicBezTo>
                    <a:pt x="22181" y="11816"/>
                    <a:pt x="22902" y="12317"/>
                    <a:pt x="23689" y="12317"/>
                  </a:cubicBezTo>
                  <a:cubicBezTo>
                    <a:pt x="24513" y="12317"/>
                    <a:pt x="25410" y="11766"/>
                    <a:pt x="25926" y="10803"/>
                  </a:cubicBezTo>
                  <a:cubicBezTo>
                    <a:pt x="26934" y="8920"/>
                    <a:pt x="25075" y="8159"/>
                    <a:pt x="22927" y="6759"/>
                  </a:cubicBezTo>
                  <a:cubicBezTo>
                    <a:pt x="20778" y="5359"/>
                    <a:pt x="22734" y="1593"/>
                    <a:pt x="248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2"/>
            <p:cNvSpPr/>
            <p:nvPr/>
          </p:nvSpPr>
          <p:spPr>
            <a:xfrm>
              <a:off x="3993050" y="415400"/>
              <a:ext cx="701575" cy="1463625"/>
            </a:xfrm>
            <a:custGeom>
              <a:rect b="b" l="l" r="r" t="t"/>
              <a:pathLst>
                <a:path extrusionOk="0" h="58545" w="28063">
                  <a:moveTo>
                    <a:pt x="13953" y="0"/>
                  </a:moveTo>
                  <a:cubicBezTo>
                    <a:pt x="13935" y="1527"/>
                    <a:pt x="13646" y="4737"/>
                    <a:pt x="11503" y="5606"/>
                  </a:cubicBezTo>
                  <a:cubicBezTo>
                    <a:pt x="8786" y="6708"/>
                    <a:pt x="8043" y="9134"/>
                    <a:pt x="10921" y="9134"/>
                  </a:cubicBezTo>
                  <a:cubicBezTo>
                    <a:pt x="11053" y="9134"/>
                    <a:pt x="11193" y="9129"/>
                    <a:pt x="11340" y="9119"/>
                  </a:cubicBezTo>
                  <a:cubicBezTo>
                    <a:pt x="11503" y="9107"/>
                    <a:pt x="11659" y="9102"/>
                    <a:pt x="11810" y="9102"/>
                  </a:cubicBezTo>
                  <a:cubicBezTo>
                    <a:pt x="14771" y="9102"/>
                    <a:pt x="15405" y="11221"/>
                    <a:pt x="13929" y="12088"/>
                  </a:cubicBezTo>
                  <a:cubicBezTo>
                    <a:pt x="12378" y="12999"/>
                    <a:pt x="8794" y="13084"/>
                    <a:pt x="7587" y="15956"/>
                  </a:cubicBezTo>
                  <a:cubicBezTo>
                    <a:pt x="6374" y="18835"/>
                    <a:pt x="3181" y="18328"/>
                    <a:pt x="2662" y="21207"/>
                  </a:cubicBezTo>
                  <a:cubicBezTo>
                    <a:pt x="2369" y="22827"/>
                    <a:pt x="3288" y="23443"/>
                    <a:pt x="4512" y="23443"/>
                  </a:cubicBezTo>
                  <a:cubicBezTo>
                    <a:pt x="5459" y="23443"/>
                    <a:pt x="6589" y="23074"/>
                    <a:pt x="7484" y="22516"/>
                  </a:cubicBezTo>
                  <a:cubicBezTo>
                    <a:pt x="9067" y="21532"/>
                    <a:pt x="9786" y="19859"/>
                    <a:pt x="11462" y="19859"/>
                  </a:cubicBezTo>
                  <a:cubicBezTo>
                    <a:pt x="11965" y="19859"/>
                    <a:pt x="12553" y="20009"/>
                    <a:pt x="13277" y="20374"/>
                  </a:cubicBezTo>
                  <a:cubicBezTo>
                    <a:pt x="16416" y="21961"/>
                    <a:pt x="14804" y="23053"/>
                    <a:pt x="16210" y="23747"/>
                  </a:cubicBezTo>
                  <a:cubicBezTo>
                    <a:pt x="16335" y="23809"/>
                    <a:pt x="16449" y="23837"/>
                    <a:pt x="16556" y="23837"/>
                  </a:cubicBezTo>
                  <a:cubicBezTo>
                    <a:pt x="17646" y="23837"/>
                    <a:pt x="17871" y="20826"/>
                    <a:pt x="19560" y="19710"/>
                  </a:cubicBezTo>
                  <a:cubicBezTo>
                    <a:pt x="20057" y="19381"/>
                    <a:pt x="20550" y="19233"/>
                    <a:pt x="21001" y="19233"/>
                  </a:cubicBezTo>
                  <a:cubicBezTo>
                    <a:pt x="22235" y="19233"/>
                    <a:pt x="23152" y="20341"/>
                    <a:pt x="22975" y="21871"/>
                  </a:cubicBezTo>
                  <a:cubicBezTo>
                    <a:pt x="22740" y="23959"/>
                    <a:pt x="20507" y="22872"/>
                    <a:pt x="19560" y="23838"/>
                  </a:cubicBezTo>
                  <a:cubicBezTo>
                    <a:pt x="18618" y="24797"/>
                    <a:pt x="22131" y="24840"/>
                    <a:pt x="21593" y="26318"/>
                  </a:cubicBezTo>
                  <a:cubicBezTo>
                    <a:pt x="21268" y="27215"/>
                    <a:pt x="19624" y="27937"/>
                    <a:pt x="17756" y="27937"/>
                  </a:cubicBezTo>
                  <a:cubicBezTo>
                    <a:pt x="16546" y="27937"/>
                    <a:pt x="15241" y="27634"/>
                    <a:pt x="14140" y="26879"/>
                  </a:cubicBezTo>
                  <a:cubicBezTo>
                    <a:pt x="12513" y="25764"/>
                    <a:pt x="10495" y="24703"/>
                    <a:pt x="8492" y="24703"/>
                  </a:cubicBezTo>
                  <a:cubicBezTo>
                    <a:pt x="7050" y="24703"/>
                    <a:pt x="5616" y="25253"/>
                    <a:pt x="4340" y="26729"/>
                  </a:cubicBezTo>
                  <a:cubicBezTo>
                    <a:pt x="1286" y="30259"/>
                    <a:pt x="1" y="34302"/>
                    <a:pt x="387" y="36288"/>
                  </a:cubicBezTo>
                  <a:cubicBezTo>
                    <a:pt x="689" y="37822"/>
                    <a:pt x="1743" y="40390"/>
                    <a:pt x="4419" y="40390"/>
                  </a:cubicBezTo>
                  <a:cubicBezTo>
                    <a:pt x="5218" y="40390"/>
                    <a:pt x="6161" y="40161"/>
                    <a:pt x="7273" y="39607"/>
                  </a:cubicBezTo>
                  <a:cubicBezTo>
                    <a:pt x="7930" y="39279"/>
                    <a:pt x="8507" y="39133"/>
                    <a:pt x="9013" y="39133"/>
                  </a:cubicBezTo>
                  <a:cubicBezTo>
                    <a:pt x="12222" y="39133"/>
                    <a:pt x="12515" y="45045"/>
                    <a:pt x="11660" y="48074"/>
                  </a:cubicBezTo>
                  <a:cubicBezTo>
                    <a:pt x="10695" y="51502"/>
                    <a:pt x="8347" y="56619"/>
                    <a:pt x="11020" y="58545"/>
                  </a:cubicBezTo>
                  <a:cubicBezTo>
                    <a:pt x="13440" y="57078"/>
                    <a:pt x="15679" y="55322"/>
                    <a:pt x="17707" y="53294"/>
                  </a:cubicBezTo>
                  <a:cubicBezTo>
                    <a:pt x="20960" y="50041"/>
                    <a:pt x="23506" y="46258"/>
                    <a:pt x="25293" y="42045"/>
                  </a:cubicBezTo>
                  <a:cubicBezTo>
                    <a:pt x="27133" y="37688"/>
                    <a:pt x="28063" y="33059"/>
                    <a:pt x="28063" y="28280"/>
                  </a:cubicBezTo>
                  <a:cubicBezTo>
                    <a:pt x="28063" y="23500"/>
                    <a:pt x="27133" y="18871"/>
                    <a:pt x="25293" y="14514"/>
                  </a:cubicBezTo>
                  <a:cubicBezTo>
                    <a:pt x="23513" y="10302"/>
                    <a:pt x="20960" y="6524"/>
                    <a:pt x="17707" y="3271"/>
                  </a:cubicBezTo>
                  <a:cubicBezTo>
                    <a:pt x="16524" y="2088"/>
                    <a:pt x="15269" y="996"/>
                    <a:pt x="139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2"/>
            <p:cNvSpPr/>
            <p:nvPr/>
          </p:nvSpPr>
          <p:spPr>
            <a:xfrm>
              <a:off x="2930025" y="1015975"/>
              <a:ext cx="1621575" cy="990700"/>
            </a:xfrm>
            <a:custGeom>
              <a:rect b="b" l="l" r="r" t="t"/>
              <a:pathLst>
                <a:path extrusionOk="0" h="39628" w="64863">
                  <a:moveTo>
                    <a:pt x="0" y="7449"/>
                  </a:moveTo>
                  <a:lnTo>
                    <a:pt x="0" y="7449"/>
                  </a:lnTo>
                  <a:cubicBezTo>
                    <a:pt x="4" y="7500"/>
                    <a:pt x="9" y="7554"/>
                    <a:pt x="15" y="7610"/>
                  </a:cubicBezTo>
                  <a:lnTo>
                    <a:pt x="15" y="7610"/>
                  </a:lnTo>
                  <a:cubicBezTo>
                    <a:pt x="10" y="7556"/>
                    <a:pt x="5" y="7503"/>
                    <a:pt x="0" y="7449"/>
                  </a:cubicBezTo>
                  <a:close/>
                  <a:moveTo>
                    <a:pt x="24503" y="1"/>
                  </a:moveTo>
                  <a:cubicBezTo>
                    <a:pt x="24153" y="1"/>
                    <a:pt x="23822" y="80"/>
                    <a:pt x="23518" y="255"/>
                  </a:cubicBezTo>
                  <a:cubicBezTo>
                    <a:pt x="18757" y="3007"/>
                    <a:pt x="23331" y="6815"/>
                    <a:pt x="24707" y="12651"/>
                  </a:cubicBezTo>
                  <a:cubicBezTo>
                    <a:pt x="25781" y="17231"/>
                    <a:pt x="22678" y="21125"/>
                    <a:pt x="16435" y="21125"/>
                  </a:cubicBezTo>
                  <a:cubicBezTo>
                    <a:pt x="14714" y="21125"/>
                    <a:pt x="12755" y="20829"/>
                    <a:pt x="10579" y="20171"/>
                  </a:cubicBezTo>
                  <a:cubicBezTo>
                    <a:pt x="1701" y="17488"/>
                    <a:pt x="246" y="9998"/>
                    <a:pt x="15" y="7610"/>
                  </a:cubicBezTo>
                  <a:lnTo>
                    <a:pt x="15" y="7610"/>
                  </a:lnTo>
                  <a:cubicBezTo>
                    <a:pt x="346" y="11204"/>
                    <a:pt x="1216" y="14692"/>
                    <a:pt x="2625" y="18022"/>
                  </a:cubicBezTo>
                  <a:cubicBezTo>
                    <a:pt x="4406" y="22235"/>
                    <a:pt x="6958" y="26018"/>
                    <a:pt x="10211" y="29265"/>
                  </a:cubicBezTo>
                  <a:cubicBezTo>
                    <a:pt x="13458" y="32518"/>
                    <a:pt x="17242" y="35071"/>
                    <a:pt x="21454" y="36851"/>
                  </a:cubicBezTo>
                  <a:cubicBezTo>
                    <a:pt x="25811" y="38692"/>
                    <a:pt x="30440" y="39627"/>
                    <a:pt x="35220" y="39627"/>
                  </a:cubicBezTo>
                  <a:cubicBezTo>
                    <a:pt x="39999" y="39627"/>
                    <a:pt x="44628" y="38692"/>
                    <a:pt x="48979" y="36851"/>
                  </a:cubicBezTo>
                  <a:cubicBezTo>
                    <a:pt x="53191" y="35071"/>
                    <a:pt x="56975" y="32518"/>
                    <a:pt x="60228" y="29265"/>
                  </a:cubicBezTo>
                  <a:cubicBezTo>
                    <a:pt x="61978" y="27515"/>
                    <a:pt x="63523" y="25596"/>
                    <a:pt x="64857" y="23550"/>
                  </a:cubicBezTo>
                  <a:lnTo>
                    <a:pt x="64863" y="23550"/>
                  </a:lnTo>
                  <a:cubicBezTo>
                    <a:pt x="63728" y="20080"/>
                    <a:pt x="62461" y="16532"/>
                    <a:pt x="61936" y="16212"/>
                  </a:cubicBezTo>
                  <a:cubicBezTo>
                    <a:pt x="61692" y="16064"/>
                    <a:pt x="61117" y="15993"/>
                    <a:pt x="60386" y="15993"/>
                  </a:cubicBezTo>
                  <a:cubicBezTo>
                    <a:pt x="57951" y="15993"/>
                    <a:pt x="53783" y="16785"/>
                    <a:pt x="54326" y="18191"/>
                  </a:cubicBezTo>
                  <a:cubicBezTo>
                    <a:pt x="54776" y="19348"/>
                    <a:pt x="53947" y="21258"/>
                    <a:pt x="51637" y="21258"/>
                  </a:cubicBezTo>
                  <a:cubicBezTo>
                    <a:pt x="50295" y="21258"/>
                    <a:pt x="48452" y="20613"/>
                    <a:pt x="46070" y="18801"/>
                  </a:cubicBezTo>
                  <a:cubicBezTo>
                    <a:pt x="33729" y="9428"/>
                    <a:pt x="35721" y="5367"/>
                    <a:pt x="33886" y="2935"/>
                  </a:cubicBezTo>
                  <a:cubicBezTo>
                    <a:pt x="33805" y="2828"/>
                    <a:pt x="33720" y="2781"/>
                    <a:pt x="33634" y="2781"/>
                  </a:cubicBezTo>
                  <a:cubicBezTo>
                    <a:pt x="32915" y="2781"/>
                    <a:pt x="32045" y="6037"/>
                    <a:pt x="32045" y="6037"/>
                  </a:cubicBezTo>
                  <a:cubicBezTo>
                    <a:pt x="32045" y="6037"/>
                    <a:pt x="27564" y="1"/>
                    <a:pt x="245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2"/>
            <p:cNvSpPr/>
            <p:nvPr/>
          </p:nvSpPr>
          <p:spPr>
            <a:xfrm>
              <a:off x="4061700" y="613550"/>
              <a:ext cx="151350" cy="179225"/>
            </a:xfrm>
            <a:custGeom>
              <a:rect b="b" l="l" r="r" t="t"/>
              <a:pathLst>
                <a:path extrusionOk="0" h="7169" w="6054">
                  <a:moveTo>
                    <a:pt x="1775" y="1"/>
                  </a:moveTo>
                  <a:cubicBezTo>
                    <a:pt x="1637" y="1"/>
                    <a:pt x="1508" y="31"/>
                    <a:pt x="1401" y="76"/>
                  </a:cubicBezTo>
                  <a:cubicBezTo>
                    <a:pt x="894" y="288"/>
                    <a:pt x="145" y="1965"/>
                    <a:pt x="1914" y="3462"/>
                  </a:cubicBezTo>
                  <a:cubicBezTo>
                    <a:pt x="3688" y="4965"/>
                    <a:pt x="1" y="6401"/>
                    <a:pt x="1618" y="6914"/>
                  </a:cubicBezTo>
                  <a:cubicBezTo>
                    <a:pt x="1618" y="6914"/>
                    <a:pt x="2189" y="7169"/>
                    <a:pt x="2896" y="7169"/>
                  </a:cubicBezTo>
                  <a:cubicBezTo>
                    <a:pt x="3582" y="7169"/>
                    <a:pt x="4397" y="6929"/>
                    <a:pt x="4943" y="5984"/>
                  </a:cubicBezTo>
                  <a:cubicBezTo>
                    <a:pt x="6054" y="4065"/>
                    <a:pt x="3024" y="3890"/>
                    <a:pt x="2952" y="1935"/>
                  </a:cubicBezTo>
                  <a:cubicBezTo>
                    <a:pt x="2890" y="404"/>
                    <a:pt x="2277" y="1"/>
                    <a:pt x="17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2"/>
            <p:cNvSpPr/>
            <p:nvPr/>
          </p:nvSpPr>
          <p:spPr>
            <a:xfrm>
              <a:off x="2874350" y="1192975"/>
              <a:ext cx="1805200" cy="3993175"/>
            </a:xfrm>
            <a:custGeom>
              <a:rect b="b" l="l" r="r" t="t"/>
              <a:pathLst>
                <a:path extrusionOk="0" h="159727" w="72208">
                  <a:moveTo>
                    <a:pt x="2203" y="1"/>
                  </a:moveTo>
                  <a:cubicBezTo>
                    <a:pt x="2203" y="1"/>
                    <a:pt x="0" y="7707"/>
                    <a:pt x="1099" y="17611"/>
                  </a:cubicBezTo>
                  <a:cubicBezTo>
                    <a:pt x="2203" y="27520"/>
                    <a:pt x="8256" y="40622"/>
                    <a:pt x="8256" y="40622"/>
                  </a:cubicBezTo>
                  <a:cubicBezTo>
                    <a:pt x="9578" y="67700"/>
                    <a:pt x="25099" y="81901"/>
                    <a:pt x="19813" y="108315"/>
                  </a:cubicBezTo>
                  <a:cubicBezTo>
                    <a:pt x="14532" y="134736"/>
                    <a:pt x="2644" y="159727"/>
                    <a:pt x="2644" y="159727"/>
                  </a:cubicBezTo>
                  <a:lnTo>
                    <a:pt x="69564" y="159727"/>
                  </a:lnTo>
                  <a:cubicBezTo>
                    <a:pt x="69564" y="159727"/>
                    <a:pt x="57675" y="134736"/>
                    <a:pt x="52395" y="108315"/>
                  </a:cubicBezTo>
                  <a:cubicBezTo>
                    <a:pt x="47108" y="81901"/>
                    <a:pt x="62630" y="67700"/>
                    <a:pt x="63952" y="40622"/>
                  </a:cubicBezTo>
                  <a:cubicBezTo>
                    <a:pt x="63952" y="40622"/>
                    <a:pt x="70005" y="27520"/>
                    <a:pt x="71109" y="17611"/>
                  </a:cubicBezTo>
                  <a:cubicBezTo>
                    <a:pt x="72207" y="7707"/>
                    <a:pt x="69703" y="1"/>
                    <a:pt x="69703" y="1"/>
                  </a:cubicBezTo>
                  <a:cubicBezTo>
                    <a:pt x="69703" y="1"/>
                    <a:pt x="65190" y="16648"/>
                    <a:pt x="54619" y="16648"/>
                  </a:cubicBezTo>
                  <a:cubicBezTo>
                    <a:pt x="50030" y="16648"/>
                    <a:pt x="44300" y="13511"/>
                    <a:pt x="37302" y="4515"/>
                  </a:cubicBezTo>
                  <a:lnTo>
                    <a:pt x="32480" y="5179"/>
                  </a:lnTo>
                  <a:cubicBezTo>
                    <a:pt x="31943" y="14616"/>
                    <a:pt x="24821" y="20704"/>
                    <a:pt x="17807" y="20704"/>
                  </a:cubicBezTo>
                  <a:cubicBezTo>
                    <a:pt x="16151" y="20704"/>
                    <a:pt x="14501" y="20365"/>
                    <a:pt x="12945" y="19651"/>
                  </a:cubicBezTo>
                  <a:cubicBezTo>
                    <a:pt x="4804" y="15909"/>
                    <a:pt x="2203" y="1"/>
                    <a:pt x="2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2"/>
            <p:cNvSpPr/>
            <p:nvPr/>
          </p:nvSpPr>
          <p:spPr>
            <a:xfrm>
              <a:off x="2860775" y="1192975"/>
              <a:ext cx="1024125" cy="1849275"/>
            </a:xfrm>
            <a:custGeom>
              <a:rect b="b" l="l" r="r" t="t"/>
              <a:pathLst>
                <a:path extrusionOk="0" h="73971" w="40965">
                  <a:moveTo>
                    <a:pt x="2746" y="1"/>
                  </a:moveTo>
                  <a:cubicBezTo>
                    <a:pt x="2746" y="2"/>
                    <a:pt x="1" y="12759"/>
                    <a:pt x="7302" y="21220"/>
                  </a:cubicBezTo>
                  <a:cubicBezTo>
                    <a:pt x="10188" y="24566"/>
                    <a:pt x="14054" y="25339"/>
                    <a:pt x="17012" y="25339"/>
                  </a:cubicBezTo>
                  <a:cubicBezTo>
                    <a:pt x="19553" y="25339"/>
                    <a:pt x="21424" y="24768"/>
                    <a:pt x="21424" y="24768"/>
                  </a:cubicBezTo>
                  <a:cubicBezTo>
                    <a:pt x="21424" y="24768"/>
                    <a:pt x="29426" y="36325"/>
                    <a:pt x="32232" y="50030"/>
                  </a:cubicBezTo>
                  <a:cubicBezTo>
                    <a:pt x="35039" y="63736"/>
                    <a:pt x="31569" y="73971"/>
                    <a:pt x="31569" y="73971"/>
                  </a:cubicBezTo>
                  <a:cubicBezTo>
                    <a:pt x="31569" y="73971"/>
                    <a:pt x="37187" y="67532"/>
                    <a:pt x="35696" y="47387"/>
                  </a:cubicBezTo>
                  <a:cubicBezTo>
                    <a:pt x="34226" y="27438"/>
                    <a:pt x="30004" y="21580"/>
                    <a:pt x="29922" y="21469"/>
                  </a:cubicBezTo>
                  <a:lnTo>
                    <a:pt x="29922" y="21469"/>
                  </a:lnTo>
                  <a:cubicBezTo>
                    <a:pt x="30040" y="21630"/>
                    <a:pt x="38822" y="33673"/>
                    <a:pt x="38828" y="56470"/>
                  </a:cubicBezTo>
                  <a:cubicBezTo>
                    <a:pt x="38828" y="56470"/>
                    <a:pt x="40965" y="44551"/>
                    <a:pt x="40651" y="28896"/>
                  </a:cubicBezTo>
                  <a:cubicBezTo>
                    <a:pt x="40337" y="13241"/>
                    <a:pt x="33023" y="5179"/>
                    <a:pt x="33023" y="5179"/>
                  </a:cubicBezTo>
                  <a:cubicBezTo>
                    <a:pt x="32486" y="14616"/>
                    <a:pt x="25364" y="20704"/>
                    <a:pt x="18353" y="20704"/>
                  </a:cubicBezTo>
                  <a:cubicBezTo>
                    <a:pt x="16698" y="20704"/>
                    <a:pt x="15049" y="20365"/>
                    <a:pt x="13494" y="19651"/>
                  </a:cubicBezTo>
                  <a:cubicBezTo>
                    <a:pt x="5347" y="15909"/>
                    <a:pt x="2746" y="2"/>
                    <a:pt x="27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2"/>
            <p:cNvSpPr/>
            <p:nvPr/>
          </p:nvSpPr>
          <p:spPr>
            <a:xfrm>
              <a:off x="2940275" y="1192975"/>
              <a:ext cx="1705775" cy="3993325"/>
            </a:xfrm>
            <a:custGeom>
              <a:rect b="b" l="l" r="r" t="t"/>
              <a:pathLst>
                <a:path extrusionOk="0" h="159733" w="68231">
                  <a:moveTo>
                    <a:pt x="67066" y="1"/>
                  </a:moveTo>
                  <a:cubicBezTo>
                    <a:pt x="67066" y="1"/>
                    <a:pt x="66167" y="3314"/>
                    <a:pt x="64236" y="6983"/>
                  </a:cubicBezTo>
                  <a:cubicBezTo>
                    <a:pt x="61983" y="21383"/>
                    <a:pt x="54553" y="32762"/>
                    <a:pt x="53620" y="32762"/>
                  </a:cubicBezTo>
                  <a:cubicBezTo>
                    <a:pt x="53588" y="32762"/>
                    <a:pt x="53564" y="32749"/>
                    <a:pt x="53548" y="32722"/>
                  </a:cubicBezTo>
                  <a:cubicBezTo>
                    <a:pt x="52944" y="31732"/>
                    <a:pt x="52775" y="30302"/>
                    <a:pt x="52775" y="30302"/>
                  </a:cubicBezTo>
                  <a:cubicBezTo>
                    <a:pt x="52775" y="30302"/>
                    <a:pt x="54815" y="28872"/>
                    <a:pt x="54097" y="27436"/>
                  </a:cubicBezTo>
                  <a:cubicBezTo>
                    <a:pt x="53379" y="26005"/>
                    <a:pt x="52003" y="25124"/>
                    <a:pt x="52118" y="24629"/>
                  </a:cubicBezTo>
                  <a:cubicBezTo>
                    <a:pt x="52225" y="24142"/>
                    <a:pt x="53240" y="22371"/>
                    <a:pt x="52640" y="22371"/>
                  </a:cubicBezTo>
                  <a:cubicBezTo>
                    <a:pt x="52631" y="22371"/>
                    <a:pt x="52622" y="22372"/>
                    <a:pt x="52612" y="22372"/>
                  </a:cubicBezTo>
                  <a:cubicBezTo>
                    <a:pt x="52578" y="22375"/>
                    <a:pt x="52541" y="22377"/>
                    <a:pt x="52501" y="22377"/>
                  </a:cubicBezTo>
                  <a:cubicBezTo>
                    <a:pt x="51761" y="22377"/>
                    <a:pt x="50078" y="21877"/>
                    <a:pt x="50078" y="21877"/>
                  </a:cubicBezTo>
                  <a:cubicBezTo>
                    <a:pt x="50078" y="21877"/>
                    <a:pt x="48986" y="19484"/>
                    <a:pt x="46337" y="19484"/>
                  </a:cubicBezTo>
                  <a:cubicBezTo>
                    <a:pt x="45690" y="19484"/>
                    <a:pt x="44949" y="19627"/>
                    <a:pt x="44109" y="19982"/>
                  </a:cubicBezTo>
                  <a:cubicBezTo>
                    <a:pt x="35522" y="23615"/>
                    <a:pt x="46668" y="32282"/>
                    <a:pt x="41219" y="34593"/>
                  </a:cubicBezTo>
                  <a:cubicBezTo>
                    <a:pt x="41206" y="34598"/>
                    <a:pt x="41193" y="34601"/>
                    <a:pt x="41179" y="34601"/>
                  </a:cubicBezTo>
                  <a:cubicBezTo>
                    <a:pt x="39842" y="34601"/>
                    <a:pt x="34208" y="8873"/>
                    <a:pt x="32589" y="4805"/>
                  </a:cubicBezTo>
                  <a:lnTo>
                    <a:pt x="29837" y="5179"/>
                  </a:lnTo>
                  <a:cubicBezTo>
                    <a:pt x="29765" y="6513"/>
                    <a:pt x="29553" y="7774"/>
                    <a:pt x="29233" y="8969"/>
                  </a:cubicBezTo>
                  <a:cubicBezTo>
                    <a:pt x="29734" y="10357"/>
                    <a:pt x="30163" y="11968"/>
                    <a:pt x="30489" y="13875"/>
                  </a:cubicBezTo>
                  <a:cubicBezTo>
                    <a:pt x="32468" y="25595"/>
                    <a:pt x="35039" y="39029"/>
                    <a:pt x="35534" y="52070"/>
                  </a:cubicBezTo>
                  <a:cubicBezTo>
                    <a:pt x="36029" y="65118"/>
                    <a:pt x="32305" y="81243"/>
                    <a:pt x="24375" y="93295"/>
                  </a:cubicBezTo>
                  <a:cubicBezTo>
                    <a:pt x="21581" y="97549"/>
                    <a:pt x="19397" y="101532"/>
                    <a:pt x="17743" y="104906"/>
                  </a:cubicBezTo>
                  <a:cubicBezTo>
                    <a:pt x="17586" y="106022"/>
                    <a:pt x="17405" y="107157"/>
                    <a:pt x="17176" y="108321"/>
                  </a:cubicBezTo>
                  <a:cubicBezTo>
                    <a:pt x="11889" y="134736"/>
                    <a:pt x="1" y="159733"/>
                    <a:pt x="1" y="159733"/>
                  </a:cubicBezTo>
                  <a:lnTo>
                    <a:pt x="64730" y="159733"/>
                  </a:lnTo>
                  <a:cubicBezTo>
                    <a:pt x="64730" y="159733"/>
                    <a:pt x="52842" y="134736"/>
                    <a:pt x="47561" y="108321"/>
                  </a:cubicBezTo>
                  <a:cubicBezTo>
                    <a:pt x="42275" y="81901"/>
                    <a:pt x="57796" y="67700"/>
                    <a:pt x="59118" y="40622"/>
                  </a:cubicBezTo>
                  <a:cubicBezTo>
                    <a:pt x="59118" y="40622"/>
                    <a:pt x="65171" y="27520"/>
                    <a:pt x="66275" y="17611"/>
                  </a:cubicBezTo>
                  <a:cubicBezTo>
                    <a:pt x="66450" y="16042"/>
                    <a:pt x="66541" y="14533"/>
                    <a:pt x="66571" y="13091"/>
                  </a:cubicBezTo>
                  <a:cubicBezTo>
                    <a:pt x="66571" y="13079"/>
                    <a:pt x="66577" y="13060"/>
                    <a:pt x="66583" y="13048"/>
                  </a:cubicBezTo>
                  <a:cubicBezTo>
                    <a:pt x="67289" y="10266"/>
                    <a:pt x="67832" y="7726"/>
                    <a:pt x="68231" y="5432"/>
                  </a:cubicBezTo>
                  <a:cubicBezTo>
                    <a:pt x="67736" y="2065"/>
                    <a:pt x="67066" y="1"/>
                    <a:pt x="67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2"/>
            <p:cNvSpPr/>
            <p:nvPr/>
          </p:nvSpPr>
          <p:spPr>
            <a:xfrm>
              <a:off x="2940275" y="932875"/>
              <a:ext cx="1812750" cy="4253275"/>
            </a:xfrm>
            <a:custGeom>
              <a:rect b="b" l="l" r="r" t="t"/>
              <a:pathLst>
                <a:path extrusionOk="0" h="170131" w="72510">
                  <a:moveTo>
                    <a:pt x="68780" y="1"/>
                  </a:moveTo>
                  <a:lnTo>
                    <a:pt x="68780" y="1"/>
                  </a:lnTo>
                  <a:cubicBezTo>
                    <a:pt x="67702" y="101"/>
                    <a:pt x="69996" y="7041"/>
                    <a:pt x="69507" y="7041"/>
                  </a:cubicBezTo>
                  <a:cubicBezTo>
                    <a:pt x="69405" y="7041"/>
                    <a:pt x="69181" y="6738"/>
                    <a:pt x="68780" y="6005"/>
                  </a:cubicBezTo>
                  <a:cubicBezTo>
                    <a:pt x="68119" y="4799"/>
                    <a:pt x="67693" y="4368"/>
                    <a:pt x="67421" y="4368"/>
                  </a:cubicBezTo>
                  <a:cubicBezTo>
                    <a:pt x="66736" y="4368"/>
                    <a:pt x="67030" y="7104"/>
                    <a:pt x="67030" y="7104"/>
                  </a:cubicBezTo>
                  <a:cubicBezTo>
                    <a:pt x="67934" y="25966"/>
                    <a:pt x="56964" y="43166"/>
                    <a:pt x="55817" y="43166"/>
                  </a:cubicBezTo>
                  <a:cubicBezTo>
                    <a:pt x="55785" y="43166"/>
                    <a:pt x="55761" y="43153"/>
                    <a:pt x="55744" y="43126"/>
                  </a:cubicBezTo>
                  <a:cubicBezTo>
                    <a:pt x="55141" y="42136"/>
                    <a:pt x="54972" y="40706"/>
                    <a:pt x="54972" y="40706"/>
                  </a:cubicBezTo>
                  <a:cubicBezTo>
                    <a:pt x="54972" y="40706"/>
                    <a:pt x="57012" y="39276"/>
                    <a:pt x="56294" y="37846"/>
                  </a:cubicBezTo>
                  <a:cubicBezTo>
                    <a:pt x="55582" y="36409"/>
                    <a:pt x="54206" y="35528"/>
                    <a:pt x="54314" y="35033"/>
                  </a:cubicBezTo>
                  <a:cubicBezTo>
                    <a:pt x="54421" y="34546"/>
                    <a:pt x="55436" y="32775"/>
                    <a:pt x="54837" y="32775"/>
                  </a:cubicBezTo>
                  <a:cubicBezTo>
                    <a:pt x="54828" y="32775"/>
                    <a:pt x="54819" y="32776"/>
                    <a:pt x="54809" y="32776"/>
                  </a:cubicBezTo>
                  <a:cubicBezTo>
                    <a:pt x="54775" y="32779"/>
                    <a:pt x="54738" y="32781"/>
                    <a:pt x="54698" y="32781"/>
                  </a:cubicBezTo>
                  <a:cubicBezTo>
                    <a:pt x="53963" y="32781"/>
                    <a:pt x="52274" y="32281"/>
                    <a:pt x="52274" y="32281"/>
                  </a:cubicBezTo>
                  <a:cubicBezTo>
                    <a:pt x="52274" y="32281"/>
                    <a:pt x="51183" y="29888"/>
                    <a:pt x="48534" y="29888"/>
                  </a:cubicBezTo>
                  <a:cubicBezTo>
                    <a:pt x="47886" y="29888"/>
                    <a:pt x="47146" y="30031"/>
                    <a:pt x="46306" y="30386"/>
                  </a:cubicBezTo>
                  <a:cubicBezTo>
                    <a:pt x="37718" y="34019"/>
                    <a:pt x="48865" y="42686"/>
                    <a:pt x="43415" y="44997"/>
                  </a:cubicBezTo>
                  <a:cubicBezTo>
                    <a:pt x="43403" y="45002"/>
                    <a:pt x="43389" y="45005"/>
                    <a:pt x="43376" y="45005"/>
                  </a:cubicBezTo>
                  <a:cubicBezTo>
                    <a:pt x="42006" y="45005"/>
                    <a:pt x="36099" y="17895"/>
                    <a:pt x="34665" y="14919"/>
                  </a:cubicBezTo>
                  <a:cubicBezTo>
                    <a:pt x="33154" y="11786"/>
                    <a:pt x="33655" y="6217"/>
                    <a:pt x="32579" y="6217"/>
                  </a:cubicBezTo>
                  <a:cubicBezTo>
                    <a:pt x="32559" y="6217"/>
                    <a:pt x="32538" y="6219"/>
                    <a:pt x="32516" y="6223"/>
                  </a:cubicBezTo>
                  <a:cubicBezTo>
                    <a:pt x="31364" y="6446"/>
                    <a:pt x="31635" y="9361"/>
                    <a:pt x="31635" y="9361"/>
                  </a:cubicBezTo>
                  <a:cubicBezTo>
                    <a:pt x="29539" y="5621"/>
                    <a:pt x="26803" y="3913"/>
                    <a:pt x="24997" y="3913"/>
                  </a:cubicBezTo>
                  <a:cubicBezTo>
                    <a:pt x="23533" y="3913"/>
                    <a:pt x="22679" y="5035"/>
                    <a:pt x="23271" y="7104"/>
                  </a:cubicBezTo>
                  <a:cubicBezTo>
                    <a:pt x="24593" y="11727"/>
                    <a:pt x="30700" y="12553"/>
                    <a:pt x="32685" y="24279"/>
                  </a:cubicBezTo>
                  <a:cubicBezTo>
                    <a:pt x="34665" y="35999"/>
                    <a:pt x="37803" y="49209"/>
                    <a:pt x="38298" y="62251"/>
                  </a:cubicBezTo>
                  <a:cubicBezTo>
                    <a:pt x="38793" y="75298"/>
                    <a:pt x="34496" y="91641"/>
                    <a:pt x="26572" y="103699"/>
                  </a:cubicBezTo>
                  <a:cubicBezTo>
                    <a:pt x="18648" y="115750"/>
                    <a:pt x="15637" y="125647"/>
                    <a:pt x="15637" y="125647"/>
                  </a:cubicBezTo>
                  <a:lnTo>
                    <a:pt x="15516" y="126148"/>
                  </a:lnTo>
                  <a:cubicBezTo>
                    <a:pt x="9753" y="149642"/>
                    <a:pt x="1" y="170131"/>
                    <a:pt x="1" y="170131"/>
                  </a:cubicBezTo>
                  <a:lnTo>
                    <a:pt x="66927" y="170131"/>
                  </a:lnTo>
                  <a:cubicBezTo>
                    <a:pt x="66927" y="170131"/>
                    <a:pt x="55038" y="145140"/>
                    <a:pt x="49758" y="118725"/>
                  </a:cubicBezTo>
                  <a:cubicBezTo>
                    <a:pt x="44471" y="92305"/>
                    <a:pt x="59993" y="78104"/>
                    <a:pt x="61315" y="51026"/>
                  </a:cubicBezTo>
                  <a:cubicBezTo>
                    <a:pt x="61315" y="51026"/>
                    <a:pt x="67368" y="37924"/>
                    <a:pt x="68472" y="28021"/>
                  </a:cubicBezTo>
                  <a:cubicBezTo>
                    <a:pt x="68647" y="26452"/>
                    <a:pt x="68738" y="24937"/>
                    <a:pt x="68768" y="23501"/>
                  </a:cubicBezTo>
                  <a:cubicBezTo>
                    <a:pt x="68774" y="23483"/>
                    <a:pt x="68774" y="23464"/>
                    <a:pt x="68780" y="23452"/>
                  </a:cubicBezTo>
                  <a:cubicBezTo>
                    <a:pt x="72509" y="8757"/>
                    <a:pt x="71731" y="834"/>
                    <a:pt x="68780" y="7"/>
                  </a:cubicBezTo>
                  <a:lnTo>
                    <a:pt x="687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2"/>
            <p:cNvSpPr/>
            <p:nvPr/>
          </p:nvSpPr>
          <p:spPr>
            <a:xfrm>
              <a:off x="2962000" y="4490900"/>
              <a:ext cx="1643625" cy="695250"/>
            </a:xfrm>
            <a:custGeom>
              <a:rect b="b" l="l" r="r" t="t"/>
              <a:pathLst>
                <a:path extrusionOk="0" h="27810" w="65745">
                  <a:moveTo>
                    <a:pt x="55201" y="1"/>
                  </a:moveTo>
                  <a:lnTo>
                    <a:pt x="17109" y="2946"/>
                  </a:lnTo>
                  <a:lnTo>
                    <a:pt x="8902" y="3254"/>
                  </a:lnTo>
                  <a:cubicBezTo>
                    <a:pt x="8902" y="3254"/>
                    <a:pt x="12982" y="9264"/>
                    <a:pt x="29203" y="9349"/>
                  </a:cubicBezTo>
                  <a:cubicBezTo>
                    <a:pt x="29691" y="9352"/>
                    <a:pt x="30166" y="9353"/>
                    <a:pt x="30629" y="9353"/>
                  </a:cubicBezTo>
                  <a:cubicBezTo>
                    <a:pt x="37879" y="9353"/>
                    <a:pt x="42244" y="9061"/>
                    <a:pt x="44956" y="9061"/>
                  </a:cubicBezTo>
                  <a:cubicBezTo>
                    <a:pt x="47840" y="9061"/>
                    <a:pt x="48853" y="9391"/>
                    <a:pt x="49474" y="10755"/>
                  </a:cubicBezTo>
                  <a:cubicBezTo>
                    <a:pt x="50671" y="13389"/>
                    <a:pt x="48699" y="15796"/>
                    <a:pt x="35108" y="15796"/>
                  </a:cubicBezTo>
                  <a:cubicBezTo>
                    <a:pt x="34654" y="15796"/>
                    <a:pt x="34186" y="15794"/>
                    <a:pt x="33705" y="15788"/>
                  </a:cubicBezTo>
                  <a:cubicBezTo>
                    <a:pt x="18841" y="15625"/>
                    <a:pt x="14321" y="15088"/>
                    <a:pt x="4654" y="14817"/>
                  </a:cubicBezTo>
                  <a:cubicBezTo>
                    <a:pt x="2662" y="19886"/>
                    <a:pt x="966" y="23772"/>
                    <a:pt x="1" y="25921"/>
                  </a:cubicBezTo>
                  <a:cubicBezTo>
                    <a:pt x="43" y="25933"/>
                    <a:pt x="73" y="25939"/>
                    <a:pt x="73" y="25939"/>
                  </a:cubicBezTo>
                  <a:lnTo>
                    <a:pt x="12481" y="27810"/>
                  </a:lnTo>
                  <a:lnTo>
                    <a:pt x="63137" y="27810"/>
                  </a:lnTo>
                  <a:cubicBezTo>
                    <a:pt x="63246" y="27792"/>
                    <a:pt x="63342" y="27774"/>
                    <a:pt x="63427" y="27761"/>
                  </a:cubicBezTo>
                  <a:cubicBezTo>
                    <a:pt x="63952" y="27671"/>
                    <a:pt x="64827" y="27417"/>
                    <a:pt x="65744" y="27128"/>
                  </a:cubicBezTo>
                  <a:cubicBezTo>
                    <a:pt x="64483" y="24400"/>
                    <a:pt x="59697" y="13736"/>
                    <a:pt x="552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2"/>
            <p:cNvSpPr/>
            <p:nvPr/>
          </p:nvSpPr>
          <p:spPr>
            <a:xfrm>
              <a:off x="2940275" y="4986825"/>
              <a:ext cx="1673200" cy="398625"/>
            </a:xfrm>
            <a:custGeom>
              <a:rect b="b" l="l" r="r" t="t"/>
              <a:pathLst>
                <a:path extrusionOk="0" h="15945" w="66928">
                  <a:moveTo>
                    <a:pt x="33464" y="1"/>
                  </a:moveTo>
                  <a:cubicBezTo>
                    <a:pt x="24593" y="1"/>
                    <a:pt x="16077" y="839"/>
                    <a:pt x="9801" y="2336"/>
                  </a:cubicBezTo>
                  <a:cubicBezTo>
                    <a:pt x="3531" y="3833"/>
                    <a:pt x="1" y="5861"/>
                    <a:pt x="1" y="7973"/>
                  </a:cubicBezTo>
                  <a:cubicBezTo>
                    <a:pt x="1" y="10091"/>
                    <a:pt x="3531" y="12119"/>
                    <a:pt x="9801" y="13609"/>
                  </a:cubicBezTo>
                  <a:cubicBezTo>
                    <a:pt x="16077" y="15106"/>
                    <a:pt x="24593" y="15945"/>
                    <a:pt x="33464" y="15945"/>
                  </a:cubicBezTo>
                  <a:cubicBezTo>
                    <a:pt x="42341" y="15945"/>
                    <a:pt x="50850" y="15106"/>
                    <a:pt x="57126" y="13609"/>
                  </a:cubicBezTo>
                  <a:cubicBezTo>
                    <a:pt x="63403" y="12119"/>
                    <a:pt x="66927" y="10091"/>
                    <a:pt x="66927" y="7973"/>
                  </a:cubicBezTo>
                  <a:cubicBezTo>
                    <a:pt x="66927" y="5861"/>
                    <a:pt x="63403" y="3833"/>
                    <a:pt x="57126" y="2336"/>
                  </a:cubicBezTo>
                  <a:cubicBezTo>
                    <a:pt x="50850" y="839"/>
                    <a:pt x="42341" y="1"/>
                    <a:pt x="334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2"/>
            <p:cNvSpPr/>
            <p:nvPr/>
          </p:nvSpPr>
          <p:spPr>
            <a:xfrm>
              <a:off x="3278675" y="2953875"/>
              <a:ext cx="844575" cy="1318600"/>
            </a:xfrm>
            <a:custGeom>
              <a:rect b="b" l="l" r="r" t="t"/>
              <a:pathLst>
                <a:path extrusionOk="0" h="52744" w="33783">
                  <a:moveTo>
                    <a:pt x="32951" y="0"/>
                  </a:moveTo>
                  <a:cubicBezTo>
                    <a:pt x="32923" y="0"/>
                    <a:pt x="32891" y="23"/>
                    <a:pt x="32854" y="71"/>
                  </a:cubicBezTo>
                  <a:cubicBezTo>
                    <a:pt x="31696" y="1555"/>
                    <a:pt x="27170" y="7059"/>
                    <a:pt x="25534" y="16637"/>
                  </a:cubicBezTo>
                  <a:cubicBezTo>
                    <a:pt x="23893" y="26214"/>
                    <a:pt x="22227" y="29793"/>
                    <a:pt x="14303" y="34910"/>
                  </a:cubicBezTo>
                  <a:cubicBezTo>
                    <a:pt x="6380" y="40028"/>
                    <a:pt x="1093" y="48784"/>
                    <a:pt x="1093" y="48784"/>
                  </a:cubicBezTo>
                  <a:cubicBezTo>
                    <a:pt x="737" y="50118"/>
                    <a:pt x="375" y="51440"/>
                    <a:pt x="1" y="52743"/>
                  </a:cubicBezTo>
                  <a:cubicBezTo>
                    <a:pt x="1" y="52743"/>
                    <a:pt x="9572" y="50927"/>
                    <a:pt x="13205" y="45803"/>
                  </a:cubicBezTo>
                  <a:cubicBezTo>
                    <a:pt x="16838" y="40686"/>
                    <a:pt x="22559" y="33311"/>
                    <a:pt x="26524" y="27204"/>
                  </a:cubicBezTo>
                  <a:cubicBezTo>
                    <a:pt x="30362" y="21291"/>
                    <a:pt x="33782" y="0"/>
                    <a:pt x="329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2"/>
            <p:cNvSpPr/>
            <p:nvPr/>
          </p:nvSpPr>
          <p:spPr>
            <a:xfrm>
              <a:off x="3207925" y="3576325"/>
              <a:ext cx="1154025" cy="1010075"/>
            </a:xfrm>
            <a:custGeom>
              <a:rect b="b" l="l" r="r" t="t"/>
              <a:pathLst>
                <a:path extrusionOk="0" h="40403" w="46161">
                  <a:moveTo>
                    <a:pt x="38008" y="0"/>
                  </a:moveTo>
                  <a:cubicBezTo>
                    <a:pt x="38008" y="0"/>
                    <a:pt x="34526" y="13422"/>
                    <a:pt x="18177" y="23717"/>
                  </a:cubicBezTo>
                  <a:cubicBezTo>
                    <a:pt x="18177" y="23717"/>
                    <a:pt x="30235" y="21460"/>
                    <a:pt x="33536" y="17604"/>
                  </a:cubicBezTo>
                  <a:lnTo>
                    <a:pt x="33536" y="17604"/>
                  </a:lnTo>
                  <a:cubicBezTo>
                    <a:pt x="33536" y="17605"/>
                    <a:pt x="32667" y="30640"/>
                    <a:pt x="16331" y="35431"/>
                  </a:cubicBezTo>
                  <a:cubicBezTo>
                    <a:pt x="0" y="40229"/>
                    <a:pt x="22625" y="38907"/>
                    <a:pt x="24942" y="39565"/>
                  </a:cubicBezTo>
                  <a:cubicBezTo>
                    <a:pt x="26408" y="39985"/>
                    <a:pt x="28664" y="40402"/>
                    <a:pt x="32379" y="40402"/>
                  </a:cubicBezTo>
                  <a:cubicBezTo>
                    <a:pt x="34539" y="40402"/>
                    <a:pt x="37192" y="40261"/>
                    <a:pt x="40470" y="39897"/>
                  </a:cubicBezTo>
                  <a:cubicBezTo>
                    <a:pt x="42703" y="39650"/>
                    <a:pt x="44580" y="39342"/>
                    <a:pt x="46161" y="38980"/>
                  </a:cubicBezTo>
                  <a:cubicBezTo>
                    <a:pt x="43512" y="31140"/>
                    <a:pt x="40887" y="22148"/>
                    <a:pt x="39052" y="12981"/>
                  </a:cubicBezTo>
                  <a:cubicBezTo>
                    <a:pt x="38123" y="8322"/>
                    <a:pt x="37845" y="4044"/>
                    <a:pt x="38014" y="6"/>
                  </a:cubicBezTo>
                  <a:lnTo>
                    <a:pt x="380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2"/>
            <p:cNvSpPr/>
            <p:nvPr/>
          </p:nvSpPr>
          <p:spPr>
            <a:xfrm>
              <a:off x="3662350" y="1520225"/>
              <a:ext cx="997125" cy="2649050"/>
            </a:xfrm>
            <a:custGeom>
              <a:rect b="b" l="l" r="r" t="t"/>
              <a:pathLst>
                <a:path extrusionOk="0" h="105962" w="39885">
                  <a:moveTo>
                    <a:pt x="39885" y="1"/>
                  </a:moveTo>
                  <a:lnTo>
                    <a:pt x="39885" y="1"/>
                  </a:lnTo>
                  <a:cubicBezTo>
                    <a:pt x="39884" y="2"/>
                    <a:pt x="36233" y="20109"/>
                    <a:pt x="19982" y="30664"/>
                  </a:cubicBezTo>
                  <a:cubicBezTo>
                    <a:pt x="19982" y="30664"/>
                    <a:pt x="27236" y="29053"/>
                    <a:pt x="31418" y="24207"/>
                  </a:cubicBezTo>
                  <a:lnTo>
                    <a:pt x="31418" y="24207"/>
                  </a:lnTo>
                  <a:cubicBezTo>
                    <a:pt x="31418" y="24208"/>
                    <a:pt x="26089" y="43217"/>
                    <a:pt x="13543" y="54610"/>
                  </a:cubicBezTo>
                  <a:cubicBezTo>
                    <a:pt x="13543" y="54610"/>
                    <a:pt x="20851" y="51635"/>
                    <a:pt x="26035" y="44701"/>
                  </a:cubicBezTo>
                  <a:lnTo>
                    <a:pt x="26035" y="44701"/>
                  </a:lnTo>
                  <a:cubicBezTo>
                    <a:pt x="26034" y="44702"/>
                    <a:pt x="20808" y="63856"/>
                    <a:pt x="18660" y="74423"/>
                  </a:cubicBezTo>
                  <a:cubicBezTo>
                    <a:pt x="16512" y="84990"/>
                    <a:pt x="5124" y="100180"/>
                    <a:pt x="0" y="105961"/>
                  </a:cubicBezTo>
                  <a:lnTo>
                    <a:pt x="14864" y="97211"/>
                  </a:lnTo>
                  <a:cubicBezTo>
                    <a:pt x="14864" y="97211"/>
                    <a:pt x="17200" y="94755"/>
                    <a:pt x="20265" y="91514"/>
                  </a:cubicBezTo>
                  <a:cubicBezTo>
                    <a:pt x="17061" y="67423"/>
                    <a:pt x="31176" y="53307"/>
                    <a:pt x="32432" y="27532"/>
                  </a:cubicBezTo>
                  <a:cubicBezTo>
                    <a:pt x="32432" y="27532"/>
                    <a:pt x="38485" y="14430"/>
                    <a:pt x="39589" y="4521"/>
                  </a:cubicBezTo>
                  <a:cubicBezTo>
                    <a:pt x="39764" y="2952"/>
                    <a:pt x="39855" y="1443"/>
                    <a:pt x="398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2"/>
            <p:cNvSpPr/>
            <p:nvPr/>
          </p:nvSpPr>
          <p:spPr>
            <a:xfrm>
              <a:off x="3202200" y="4217375"/>
              <a:ext cx="696050" cy="347275"/>
            </a:xfrm>
            <a:custGeom>
              <a:rect b="b" l="l" r="r" t="t"/>
              <a:pathLst>
                <a:path extrusionOk="0" h="13891" w="27842">
                  <a:moveTo>
                    <a:pt x="22987" y="1"/>
                  </a:moveTo>
                  <a:lnTo>
                    <a:pt x="22987" y="1"/>
                  </a:lnTo>
                  <a:cubicBezTo>
                    <a:pt x="22986" y="1"/>
                    <a:pt x="10818" y="5288"/>
                    <a:pt x="6704" y="5288"/>
                  </a:cubicBezTo>
                  <a:cubicBezTo>
                    <a:pt x="6620" y="5288"/>
                    <a:pt x="6540" y="5286"/>
                    <a:pt x="6463" y="5281"/>
                  </a:cubicBezTo>
                  <a:cubicBezTo>
                    <a:pt x="2686" y="5070"/>
                    <a:pt x="3042" y="2318"/>
                    <a:pt x="3060" y="2215"/>
                  </a:cubicBezTo>
                  <a:lnTo>
                    <a:pt x="3060" y="2215"/>
                  </a:lnTo>
                  <a:cubicBezTo>
                    <a:pt x="2082" y="5637"/>
                    <a:pt x="1050" y="8950"/>
                    <a:pt x="0" y="12095"/>
                  </a:cubicBezTo>
                  <a:cubicBezTo>
                    <a:pt x="1949" y="12583"/>
                    <a:pt x="6988" y="13784"/>
                    <a:pt x="9879" y="13869"/>
                  </a:cubicBezTo>
                  <a:cubicBezTo>
                    <a:pt x="10343" y="13883"/>
                    <a:pt x="10822" y="13890"/>
                    <a:pt x="11311" y="13890"/>
                  </a:cubicBezTo>
                  <a:cubicBezTo>
                    <a:pt x="14658" y="13890"/>
                    <a:pt x="18458" y="13569"/>
                    <a:pt x="20669" y="13211"/>
                  </a:cubicBezTo>
                  <a:lnTo>
                    <a:pt x="20663" y="13211"/>
                  </a:lnTo>
                  <a:cubicBezTo>
                    <a:pt x="22874" y="12853"/>
                    <a:pt x="27842" y="6172"/>
                    <a:pt x="25372" y="6172"/>
                  </a:cubicBezTo>
                  <a:cubicBezTo>
                    <a:pt x="25010" y="6172"/>
                    <a:pt x="24487" y="6316"/>
                    <a:pt x="23771" y="6645"/>
                  </a:cubicBezTo>
                  <a:cubicBezTo>
                    <a:pt x="21510" y="7686"/>
                    <a:pt x="18930" y="8093"/>
                    <a:pt x="16915" y="8093"/>
                  </a:cubicBezTo>
                  <a:cubicBezTo>
                    <a:pt x="13951" y="8093"/>
                    <a:pt x="12210" y="7211"/>
                    <a:pt x="14502" y="6162"/>
                  </a:cubicBezTo>
                  <a:cubicBezTo>
                    <a:pt x="18352" y="4400"/>
                    <a:pt x="22987" y="1"/>
                    <a:pt x="229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2"/>
            <p:cNvSpPr/>
            <p:nvPr/>
          </p:nvSpPr>
          <p:spPr>
            <a:xfrm>
              <a:off x="3806875" y="1192975"/>
              <a:ext cx="810050" cy="456550"/>
            </a:xfrm>
            <a:custGeom>
              <a:rect b="b" l="l" r="r" t="t"/>
              <a:pathLst>
                <a:path extrusionOk="0" h="18262" w="32402">
                  <a:moveTo>
                    <a:pt x="32402" y="1"/>
                  </a:moveTo>
                  <a:cubicBezTo>
                    <a:pt x="32401" y="2"/>
                    <a:pt x="27888" y="16648"/>
                    <a:pt x="17318" y="16648"/>
                  </a:cubicBezTo>
                  <a:cubicBezTo>
                    <a:pt x="12729" y="16648"/>
                    <a:pt x="6999" y="13511"/>
                    <a:pt x="1" y="4515"/>
                  </a:cubicBezTo>
                  <a:lnTo>
                    <a:pt x="1" y="4515"/>
                  </a:lnTo>
                  <a:cubicBezTo>
                    <a:pt x="3661" y="12573"/>
                    <a:pt x="9806" y="18262"/>
                    <a:pt x="17186" y="18262"/>
                  </a:cubicBezTo>
                  <a:cubicBezTo>
                    <a:pt x="18628" y="18262"/>
                    <a:pt x="20116" y="18045"/>
                    <a:pt x="21642" y="17587"/>
                  </a:cubicBezTo>
                  <a:cubicBezTo>
                    <a:pt x="30977" y="14781"/>
                    <a:pt x="32402" y="2"/>
                    <a:pt x="324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2"/>
            <p:cNvSpPr/>
            <p:nvPr/>
          </p:nvSpPr>
          <p:spPr>
            <a:xfrm>
              <a:off x="2940275" y="5139350"/>
              <a:ext cx="1673200" cy="246100"/>
            </a:xfrm>
            <a:custGeom>
              <a:rect b="b" l="l" r="r" t="t"/>
              <a:pathLst>
                <a:path extrusionOk="0" h="9844" w="66928">
                  <a:moveTo>
                    <a:pt x="942" y="1"/>
                  </a:moveTo>
                  <a:cubicBezTo>
                    <a:pt x="333" y="598"/>
                    <a:pt x="1" y="1226"/>
                    <a:pt x="1" y="1872"/>
                  </a:cubicBezTo>
                  <a:cubicBezTo>
                    <a:pt x="1" y="6277"/>
                    <a:pt x="14985" y="9844"/>
                    <a:pt x="33464" y="9844"/>
                  </a:cubicBezTo>
                  <a:cubicBezTo>
                    <a:pt x="51949" y="9844"/>
                    <a:pt x="66927" y="6277"/>
                    <a:pt x="66927" y="1872"/>
                  </a:cubicBezTo>
                  <a:cubicBezTo>
                    <a:pt x="66927" y="1226"/>
                    <a:pt x="66601" y="598"/>
                    <a:pt x="65992" y="1"/>
                  </a:cubicBezTo>
                  <a:cubicBezTo>
                    <a:pt x="62449" y="3495"/>
                    <a:pt x="49239" y="6096"/>
                    <a:pt x="33464" y="6096"/>
                  </a:cubicBezTo>
                  <a:cubicBezTo>
                    <a:pt x="17695" y="6096"/>
                    <a:pt x="4485" y="3495"/>
                    <a:pt x="9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2"/>
            <p:cNvSpPr/>
            <p:nvPr/>
          </p:nvSpPr>
          <p:spPr>
            <a:xfrm>
              <a:off x="3125725" y="4397800"/>
              <a:ext cx="1302425" cy="259850"/>
            </a:xfrm>
            <a:custGeom>
              <a:rect b="b" l="l" r="r" t="t"/>
              <a:pathLst>
                <a:path extrusionOk="0" h="10394" w="52097">
                  <a:moveTo>
                    <a:pt x="3569" y="1"/>
                  </a:moveTo>
                  <a:cubicBezTo>
                    <a:pt x="1943" y="1"/>
                    <a:pt x="1" y="5643"/>
                    <a:pt x="1134" y="6338"/>
                  </a:cubicBezTo>
                  <a:cubicBezTo>
                    <a:pt x="5014" y="8710"/>
                    <a:pt x="14706" y="10393"/>
                    <a:pt x="26046" y="10393"/>
                  </a:cubicBezTo>
                  <a:cubicBezTo>
                    <a:pt x="37391" y="10393"/>
                    <a:pt x="47083" y="8716"/>
                    <a:pt x="50964" y="6338"/>
                  </a:cubicBezTo>
                  <a:cubicBezTo>
                    <a:pt x="52097" y="5643"/>
                    <a:pt x="50154" y="1"/>
                    <a:pt x="48529" y="1"/>
                  </a:cubicBezTo>
                  <a:cubicBezTo>
                    <a:pt x="48475" y="1"/>
                    <a:pt x="48422" y="7"/>
                    <a:pt x="48369" y="19"/>
                  </a:cubicBezTo>
                  <a:cubicBezTo>
                    <a:pt x="43499" y="1570"/>
                    <a:pt x="34821" y="2783"/>
                    <a:pt x="26046" y="2783"/>
                  </a:cubicBezTo>
                  <a:cubicBezTo>
                    <a:pt x="17277" y="2783"/>
                    <a:pt x="8599" y="1570"/>
                    <a:pt x="3729" y="19"/>
                  </a:cubicBezTo>
                  <a:cubicBezTo>
                    <a:pt x="3676" y="7"/>
                    <a:pt x="3622" y="1"/>
                    <a:pt x="35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2"/>
            <p:cNvSpPr/>
            <p:nvPr/>
          </p:nvSpPr>
          <p:spPr>
            <a:xfrm>
              <a:off x="3154075" y="4397800"/>
              <a:ext cx="1274225" cy="164050"/>
            </a:xfrm>
            <a:custGeom>
              <a:rect b="b" l="l" r="r" t="t"/>
              <a:pathLst>
                <a:path extrusionOk="0" h="6562" w="50969">
                  <a:moveTo>
                    <a:pt x="2434" y="0"/>
                  </a:moveTo>
                  <a:cubicBezTo>
                    <a:pt x="1521" y="0"/>
                    <a:pt x="513" y="1779"/>
                    <a:pt x="0" y="3465"/>
                  </a:cubicBezTo>
                  <a:cubicBezTo>
                    <a:pt x="509" y="2480"/>
                    <a:pt x="1146" y="1733"/>
                    <a:pt x="1732" y="1733"/>
                  </a:cubicBezTo>
                  <a:cubicBezTo>
                    <a:pt x="1785" y="1733"/>
                    <a:pt x="1837" y="1739"/>
                    <a:pt x="1889" y="1751"/>
                  </a:cubicBezTo>
                  <a:cubicBezTo>
                    <a:pt x="6765" y="3308"/>
                    <a:pt x="15443" y="4515"/>
                    <a:pt x="24212" y="4515"/>
                  </a:cubicBezTo>
                  <a:cubicBezTo>
                    <a:pt x="32986" y="4515"/>
                    <a:pt x="41659" y="3308"/>
                    <a:pt x="46535" y="1751"/>
                  </a:cubicBezTo>
                  <a:cubicBezTo>
                    <a:pt x="46587" y="1739"/>
                    <a:pt x="46640" y="1733"/>
                    <a:pt x="46694" y="1733"/>
                  </a:cubicBezTo>
                  <a:cubicBezTo>
                    <a:pt x="47860" y="1733"/>
                    <a:pt x="49195" y="4663"/>
                    <a:pt x="49425" y="6561"/>
                  </a:cubicBezTo>
                  <a:cubicBezTo>
                    <a:pt x="49564" y="6483"/>
                    <a:pt x="49709" y="6410"/>
                    <a:pt x="49830" y="6338"/>
                  </a:cubicBezTo>
                  <a:cubicBezTo>
                    <a:pt x="50969" y="5643"/>
                    <a:pt x="49021" y="1"/>
                    <a:pt x="47395" y="1"/>
                  </a:cubicBezTo>
                  <a:cubicBezTo>
                    <a:pt x="47341" y="1"/>
                    <a:pt x="47288" y="7"/>
                    <a:pt x="47235" y="19"/>
                  </a:cubicBezTo>
                  <a:cubicBezTo>
                    <a:pt x="42365" y="1570"/>
                    <a:pt x="33687" y="2783"/>
                    <a:pt x="24912" y="2783"/>
                  </a:cubicBezTo>
                  <a:cubicBezTo>
                    <a:pt x="16143" y="2783"/>
                    <a:pt x="7465" y="1570"/>
                    <a:pt x="2595" y="19"/>
                  </a:cubicBezTo>
                  <a:cubicBezTo>
                    <a:pt x="2542" y="7"/>
                    <a:pt x="2488" y="0"/>
                    <a:pt x="24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2"/>
            <p:cNvSpPr/>
            <p:nvPr/>
          </p:nvSpPr>
          <p:spPr>
            <a:xfrm>
              <a:off x="2961650" y="4860725"/>
              <a:ext cx="1630575" cy="325425"/>
            </a:xfrm>
            <a:custGeom>
              <a:rect b="b" l="l" r="r" t="t"/>
              <a:pathLst>
                <a:path extrusionOk="0" h="13017" w="65223">
                  <a:moveTo>
                    <a:pt x="4469" y="0"/>
                  </a:moveTo>
                  <a:cubicBezTo>
                    <a:pt x="2439" y="0"/>
                    <a:pt x="1" y="7071"/>
                    <a:pt x="1415" y="7935"/>
                  </a:cubicBezTo>
                  <a:cubicBezTo>
                    <a:pt x="6279" y="10911"/>
                    <a:pt x="18415" y="13017"/>
                    <a:pt x="32609" y="13017"/>
                  </a:cubicBezTo>
                  <a:cubicBezTo>
                    <a:pt x="46809" y="13017"/>
                    <a:pt x="58945" y="10911"/>
                    <a:pt x="63803" y="7935"/>
                  </a:cubicBezTo>
                  <a:cubicBezTo>
                    <a:pt x="65223" y="7071"/>
                    <a:pt x="62785" y="0"/>
                    <a:pt x="60755" y="0"/>
                  </a:cubicBezTo>
                  <a:cubicBezTo>
                    <a:pt x="60688" y="0"/>
                    <a:pt x="60622" y="8"/>
                    <a:pt x="60556" y="24"/>
                  </a:cubicBezTo>
                  <a:cubicBezTo>
                    <a:pt x="54455" y="1973"/>
                    <a:pt x="43592" y="3488"/>
                    <a:pt x="32609" y="3488"/>
                  </a:cubicBezTo>
                  <a:cubicBezTo>
                    <a:pt x="21631" y="3488"/>
                    <a:pt x="10769" y="1973"/>
                    <a:pt x="4668" y="24"/>
                  </a:cubicBezTo>
                  <a:cubicBezTo>
                    <a:pt x="4602" y="8"/>
                    <a:pt x="4536" y="0"/>
                    <a:pt x="44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2"/>
            <p:cNvSpPr/>
            <p:nvPr/>
          </p:nvSpPr>
          <p:spPr>
            <a:xfrm>
              <a:off x="3011200" y="4860725"/>
              <a:ext cx="1581025" cy="206400"/>
            </a:xfrm>
            <a:custGeom>
              <a:rect b="b" l="l" r="r" t="t"/>
              <a:pathLst>
                <a:path extrusionOk="0" h="8256" w="63241">
                  <a:moveTo>
                    <a:pt x="58773" y="0"/>
                  </a:moveTo>
                  <a:cubicBezTo>
                    <a:pt x="58706" y="0"/>
                    <a:pt x="58640" y="8"/>
                    <a:pt x="58574" y="24"/>
                  </a:cubicBezTo>
                  <a:cubicBezTo>
                    <a:pt x="52473" y="1973"/>
                    <a:pt x="41610" y="3488"/>
                    <a:pt x="30627" y="3488"/>
                  </a:cubicBezTo>
                  <a:cubicBezTo>
                    <a:pt x="19649" y="3488"/>
                    <a:pt x="8787" y="1973"/>
                    <a:pt x="2686" y="24"/>
                  </a:cubicBezTo>
                  <a:cubicBezTo>
                    <a:pt x="2620" y="8"/>
                    <a:pt x="2555" y="1"/>
                    <a:pt x="2489" y="1"/>
                  </a:cubicBezTo>
                  <a:cubicBezTo>
                    <a:pt x="1623" y="1"/>
                    <a:pt x="684" y="1282"/>
                    <a:pt x="0" y="2818"/>
                  </a:cubicBezTo>
                  <a:cubicBezTo>
                    <a:pt x="483" y="2165"/>
                    <a:pt x="1003" y="1737"/>
                    <a:pt x="1503" y="1737"/>
                  </a:cubicBezTo>
                  <a:cubicBezTo>
                    <a:pt x="1571" y="1737"/>
                    <a:pt x="1640" y="1745"/>
                    <a:pt x="1708" y="1762"/>
                  </a:cubicBezTo>
                  <a:cubicBezTo>
                    <a:pt x="7809" y="3705"/>
                    <a:pt x="18666" y="5220"/>
                    <a:pt x="29649" y="5220"/>
                  </a:cubicBezTo>
                  <a:cubicBezTo>
                    <a:pt x="40633" y="5220"/>
                    <a:pt x="51489" y="3705"/>
                    <a:pt x="57591" y="1762"/>
                  </a:cubicBezTo>
                  <a:cubicBezTo>
                    <a:pt x="57658" y="1745"/>
                    <a:pt x="57725" y="1737"/>
                    <a:pt x="57793" y="1737"/>
                  </a:cubicBezTo>
                  <a:cubicBezTo>
                    <a:pt x="59362" y="1737"/>
                    <a:pt x="61167" y="5936"/>
                    <a:pt x="61260" y="8255"/>
                  </a:cubicBezTo>
                  <a:cubicBezTo>
                    <a:pt x="61459" y="8153"/>
                    <a:pt x="61646" y="8044"/>
                    <a:pt x="61821" y="7935"/>
                  </a:cubicBezTo>
                  <a:cubicBezTo>
                    <a:pt x="63241" y="7071"/>
                    <a:pt x="60803" y="0"/>
                    <a:pt x="587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2"/>
            <p:cNvSpPr/>
            <p:nvPr/>
          </p:nvSpPr>
          <p:spPr>
            <a:xfrm>
              <a:off x="2890500" y="1366025"/>
              <a:ext cx="714100" cy="2750900"/>
            </a:xfrm>
            <a:custGeom>
              <a:rect b="b" l="l" r="r" t="t"/>
              <a:pathLst>
                <a:path extrusionOk="0" h="110036" w="28564">
                  <a:moveTo>
                    <a:pt x="386" y="1"/>
                  </a:moveTo>
                  <a:lnTo>
                    <a:pt x="386" y="1"/>
                  </a:lnTo>
                  <a:cubicBezTo>
                    <a:pt x="109" y="2940"/>
                    <a:pt x="0" y="6633"/>
                    <a:pt x="453" y="10689"/>
                  </a:cubicBezTo>
                  <a:cubicBezTo>
                    <a:pt x="1557" y="20598"/>
                    <a:pt x="7610" y="33700"/>
                    <a:pt x="7610" y="33700"/>
                  </a:cubicBezTo>
                  <a:cubicBezTo>
                    <a:pt x="8932" y="60778"/>
                    <a:pt x="24453" y="74979"/>
                    <a:pt x="19167" y="101393"/>
                  </a:cubicBezTo>
                  <a:cubicBezTo>
                    <a:pt x="18587" y="104302"/>
                    <a:pt x="17918" y="107193"/>
                    <a:pt x="17206" y="110035"/>
                  </a:cubicBezTo>
                  <a:cubicBezTo>
                    <a:pt x="20199" y="106783"/>
                    <a:pt x="23041" y="103560"/>
                    <a:pt x="23150" y="102938"/>
                  </a:cubicBezTo>
                  <a:cubicBezTo>
                    <a:pt x="23385" y="101605"/>
                    <a:pt x="28563" y="86368"/>
                    <a:pt x="28563" y="86366"/>
                  </a:cubicBezTo>
                  <a:lnTo>
                    <a:pt x="28563" y="86366"/>
                  </a:lnTo>
                  <a:cubicBezTo>
                    <a:pt x="28563" y="86367"/>
                    <a:pt x="26645" y="89650"/>
                    <a:pt x="25093" y="89650"/>
                  </a:cubicBezTo>
                  <a:cubicBezTo>
                    <a:pt x="24028" y="89650"/>
                    <a:pt x="23135" y="88106"/>
                    <a:pt x="23150" y="82902"/>
                  </a:cubicBezTo>
                  <a:cubicBezTo>
                    <a:pt x="23168" y="75154"/>
                    <a:pt x="27187" y="73657"/>
                    <a:pt x="23669" y="69909"/>
                  </a:cubicBezTo>
                  <a:cubicBezTo>
                    <a:pt x="19699" y="65694"/>
                    <a:pt x="13724" y="54905"/>
                    <a:pt x="16032" y="54905"/>
                  </a:cubicBezTo>
                  <a:cubicBezTo>
                    <a:pt x="16110" y="54905"/>
                    <a:pt x="16197" y="54918"/>
                    <a:pt x="16294" y="54943"/>
                  </a:cubicBezTo>
                  <a:cubicBezTo>
                    <a:pt x="18804" y="55591"/>
                    <a:pt x="26352" y="60806"/>
                    <a:pt x="27762" y="60806"/>
                  </a:cubicBezTo>
                  <a:cubicBezTo>
                    <a:pt x="28020" y="60806"/>
                    <a:pt x="28072" y="60632"/>
                    <a:pt x="27851" y="60223"/>
                  </a:cubicBezTo>
                  <a:cubicBezTo>
                    <a:pt x="26451" y="57642"/>
                    <a:pt x="10602" y="42924"/>
                    <a:pt x="12614" y="42924"/>
                  </a:cubicBezTo>
                  <a:cubicBezTo>
                    <a:pt x="12657" y="42924"/>
                    <a:pt x="12709" y="42931"/>
                    <a:pt x="12770" y="42945"/>
                  </a:cubicBezTo>
                  <a:cubicBezTo>
                    <a:pt x="15105" y="43482"/>
                    <a:pt x="24335" y="50694"/>
                    <a:pt x="26093" y="50694"/>
                  </a:cubicBezTo>
                  <a:cubicBezTo>
                    <a:pt x="26489" y="50694"/>
                    <a:pt x="26506" y="50328"/>
                    <a:pt x="25980" y="49439"/>
                  </a:cubicBezTo>
                  <a:cubicBezTo>
                    <a:pt x="23145" y="44636"/>
                    <a:pt x="10145" y="32484"/>
                    <a:pt x="11945" y="32484"/>
                  </a:cubicBezTo>
                  <a:cubicBezTo>
                    <a:pt x="11961" y="32484"/>
                    <a:pt x="11979" y="32485"/>
                    <a:pt x="11997" y="32487"/>
                  </a:cubicBezTo>
                  <a:cubicBezTo>
                    <a:pt x="13896" y="32684"/>
                    <a:pt x="26112" y="41937"/>
                    <a:pt x="28125" y="41937"/>
                  </a:cubicBezTo>
                  <a:cubicBezTo>
                    <a:pt x="28332" y="41937"/>
                    <a:pt x="28431" y="41839"/>
                    <a:pt x="28400" y="41624"/>
                  </a:cubicBezTo>
                  <a:cubicBezTo>
                    <a:pt x="28068" y="39312"/>
                    <a:pt x="24109" y="36886"/>
                    <a:pt x="9909" y="22819"/>
                  </a:cubicBezTo>
                  <a:cubicBezTo>
                    <a:pt x="1624" y="14617"/>
                    <a:pt x="169" y="5873"/>
                    <a:pt x="3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2"/>
            <p:cNvSpPr/>
            <p:nvPr/>
          </p:nvSpPr>
          <p:spPr>
            <a:xfrm>
              <a:off x="2923550" y="1192975"/>
              <a:ext cx="806175" cy="555725"/>
            </a:xfrm>
            <a:custGeom>
              <a:rect b="b" l="l" r="r" t="t"/>
              <a:pathLst>
                <a:path extrusionOk="0" h="22229" w="32247">
                  <a:moveTo>
                    <a:pt x="235" y="1"/>
                  </a:moveTo>
                  <a:cubicBezTo>
                    <a:pt x="235" y="2"/>
                    <a:pt x="0" y="19071"/>
                    <a:pt x="11973" y="21799"/>
                  </a:cubicBezTo>
                  <a:cubicBezTo>
                    <a:pt x="13260" y="22092"/>
                    <a:pt x="14507" y="22228"/>
                    <a:pt x="15705" y="22228"/>
                  </a:cubicBezTo>
                  <a:cubicBezTo>
                    <a:pt x="25650" y="22228"/>
                    <a:pt x="32246" y="12822"/>
                    <a:pt x="30512" y="5179"/>
                  </a:cubicBezTo>
                  <a:lnTo>
                    <a:pt x="30512" y="5179"/>
                  </a:lnTo>
                  <a:cubicBezTo>
                    <a:pt x="29975" y="14616"/>
                    <a:pt x="22853" y="20704"/>
                    <a:pt x="15839" y="20704"/>
                  </a:cubicBezTo>
                  <a:cubicBezTo>
                    <a:pt x="14183" y="20704"/>
                    <a:pt x="12533" y="20365"/>
                    <a:pt x="10977" y="19651"/>
                  </a:cubicBezTo>
                  <a:cubicBezTo>
                    <a:pt x="2836" y="15909"/>
                    <a:pt x="235" y="2"/>
                    <a:pt x="2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2"/>
            <p:cNvSpPr/>
            <p:nvPr/>
          </p:nvSpPr>
          <p:spPr>
            <a:xfrm>
              <a:off x="2940275" y="1430600"/>
              <a:ext cx="977225" cy="3971000"/>
            </a:xfrm>
            <a:custGeom>
              <a:rect b="b" l="l" r="r" t="t"/>
              <a:pathLst>
                <a:path extrusionOk="0" h="158840" w="39089">
                  <a:moveTo>
                    <a:pt x="170" y="1"/>
                  </a:moveTo>
                  <a:cubicBezTo>
                    <a:pt x="152" y="248"/>
                    <a:pt x="133" y="496"/>
                    <a:pt x="115" y="749"/>
                  </a:cubicBezTo>
                  <a:cubicBezTo>
                    <a:pt x="109" y="797"/>
                    <a:pt x="109" y="852"/>
                    <a:pt x="103" y="900"/>
                  </a:cubicBezTo>
                  <a:cubicBezTo>
                    <a:pt x="85" y="1250"/>
                    <a:pt x="61" y="1606"/>
                    <a:pt x="49" y="1968"/>
                  </a:cubicBezTo>
                  <a:cubicBezTo>
                    <a:pt x="49" y="1998"/>
                    <a:pt x="43" y="2029"/>
                    <a:pt x="43" y="2059"/>
                  </a:cubicBezTo>
                  <a:cubicBezTo>
                    <a:pt x="31" y="2409"/>
                    <a:pt x="19" y="2771"/>
                    <a:pt x="13" y="3139"/>
                  </a:cubicBezTo>
                  <a:cubicBezTo>
                    <a:pt x="13" y="3181"/>
                    <a:pt x="13" y="3217"/>
                    <a:pt x="13" y="3260"/>
                  </a:cubicBezTo>
                  <a:cubicBezTo>
                    <a:pt x="7" y="3634"/>
                    <a:pt x="1" y="4014"/>
                    <a:pt x="7" y="4400"/>
                  </a:cubicBezTo>
                  <a:cubicBezTo>
                    <a:pt x="7" y="4473"/>
                    <a:pt x="7" y="4545"/>
                    <a:pt x="7" y="4618"/>
                  </a:cubicBezTo>
                  <a:cubicBezTo>
                    <a:pt x="7" y="5010"/>
                    <a:pt x="19" y="5408"/>
                    <a:pt x="31" y="5819"/>
                  </a:cubicBezTo>
                  <a:cubicBezTo>
                    <a:pt x="31" y="5843"/>
                    <a:pt x="31" y="5873"/>
                    <a:pt x="31" y="5897"/>
                  </a:cubicBezTo>
                  <a:cubicBezTo>
                    <a:pt x="49" y="6283"/>
                    <a:pt x="67" y="6675"/>
                    <a:pt x="91" y="7074"/>
                  </a:cubicBezTo>
                  <a:cubicBezTo>
                    <a:pt x="91" y="7146"/>
                    <a:pt x="97" y="7219"/>
                    <a:pt x="103" y="7291"/>
                  </a:cubicBezTo>
                  <a:cubicBezTo>
                    <a:pt x="127" y="7695"/>
                    <a:pt x="158" y="8112"/>
                    <a:pt x="194" y="8528"/>
                  </a:cubicBezTo>
                  <a:cubicBezTo>
                    <a:pt x="200" y="8613"/>
                    <a:pt x="206" y="8691"/>
                    <a:pt x="218" y="8776"/>
                  </a:cubicBezTo>
                  <a:cubicBezTo>
                    <a:pt x="260" y="9210"/>
                    <a:pt x="302" y="9645"/>
                    <a:pt x="357" y="10091"/>
                  </a:cubicBezTo>
                  <a:cubicBezTo>
                    <a:pt x="755" y="13386"/>
                    <a:pt x="1721" y="17049"/>
                    <a:pt x="2825" y="20429"/>
                  </a:cubicBezTo>
                  <a:cubicBezTo>
                    <a:pt x="2988" y="20942"/>
                    <a:pt x="3157" y="21449"/>
                    <a:pt x="3332" y="21944"/>
                  </a:cubicBezTo>
                  <a:cubicBezTo>
                    <a:pt x="3465" y="22342"/>
                    <a:pt x="3603" y="22734"/>
                    <a:pt x="3742" y="23121"/>
                  </a:cubicBezTo>
                  <a:cubicBezTo>
                    <a:pt x="3947" y="23700"/>
                    <a:pt x="4159" y="24261"/>
                    <a:pt x="4364" y="24810"/>
                  </a:cubicBezTo>
                  <a:cubicBezTo>
                    <a:pt x="4466" y="25082"/>
                    <a:pt x="4569" y="25347"/>
                    <a:pt x="4672" y="25613"/>
                  </a:cubicBezTo>
                  <a:cubicBezTo>
                    <a:pt x="4871" y="26138"/>
                    <a:pt x="5070" y="26639"/>
                    <a:pt x="5263" y="27122"/>
                  </a:cubicBezTo>
                  <a:cubicBezTo>
                    <a:pt x="5360" y="27363"/>
                    <a:pt x="5456" y="27599"/>
                    <a:pt x="5547" y="27822"/>
                  </a:cubicBezTo>
                  <a:cubicBezTo>
                    <a:pt x="5734" y="28280"/>
                    <a:pt x="5909" y="28709"/>
                    <a:pt x="6078" y="29107"/>
                  </a:cubicBezTo>
                  <a:cubicBezTo>
                    <a:pt x="6917" y="31093"/>
                    <a:pt x="7502" y="32330"/>
                    <a:pt x="7502" y="32330"/>
                  </a:cubicBezTo>
                  <a:cubicBezTo>
                    <a:pt x="9035" y="58576"/>
                    <a:pt x="24212" y="72196"/>
                    <a:pt x="19330" y="97863"/>
                  </a:cubicBezTo>
                  <a:cubicBezTo>
                    <a:pt x="19071" y="99227"/>
                    <a:pt x="18787" y="100585"/>
                    <a:pt x="18497" y="101943"/>
                  </a:cubicBezTo>
                  <a:cubicBezTo>
                    <a:pt x="18479" y="102015"/>
                    <a:pt x="18467" y="102087"/>
                    <a:pt x="18449" y="102160"/>
                  </a:cubicBezTo>
                  <a:cubicBezTo>
                    <a:pt x="18147" y="103530"/>
                    <a:pt x="17834" y="104894"/>
                    <a:pt x="17508" y="106251"/>
                  </a:cubicBezTo>
                  <a:cubicBezTo>
                    <a:pt x="17423" y="106589"/>
                    <a:pt x="17345" y="106933"/>
                    <a:pt x="17260" y="107271"/>
                  </a:cubicBezTo>
                  <a:cubicBezTo>
                    <a:pt x="17182" y="107585"/>
                    <a:pt x="17103" y="107893"/>
                    <a:pt x="17019" y="108207"/>
                  </a:cubicBezTo>
                  <a:cubicBezTo>
                    <a:pt x="16995" y="108303"/>
                    <a:pt x="16977" y="108394"/>
                    <a:pt x="16947" y="108490"/>
                  </a:cubicBezTo>
                  <a:cubicBezTo>
                    <a:pt x="16621" y="109776"/>
                    <a:pt x="16283" y="111049"/>
                    <a:pt x="15939" y="112304"/>
                  </a:cubicBezTo>
                  <a:cubicBezTo>
                    <a:pt x="15915" y="112395"/>
                    <a:pt x="15890" y="112479"/>
                    <a:pt x="15866" y="112570"/>
                  </a:cubicBezTo>
                  <a:cubicBezTo>
                    <a:pt x="15679" y="113246"/>
                    <a:pt x="15492" y="113916"/>
                    <a:pt x="15299" y="114580"/>
                  </a:cubicBezTo>
                  <a:cubicBezTo>
                    <a:pt x="15269" y="114688"/>
                    <a:pt x="15239" y="114791"/>
                    <a:pt x="15208" y="114899"/>
                  </a:cubicBezTo>
                  <a:cubicBezTo>
                    <a:pt x="15202" y="114918"/>
                    <a:pt x="15196" y="114930"/>
                    <a:pt x="15196" y="114948"/>
                  </a:cubicBezTo>
                  <a:cubicBezTo>
                    <a:pt x="14979" y="115690"/>
                    <a:pt x="14762" y="116420"/>
                    <a:pt x="14551" y="117144"/>
                  </a:cubicBezTo>
                  <a:cubicBezTo>
                    <a:pt x="14527" y="117217"/>
                    <a:pt x="14502" y="117289"/>
                    <a:pt x="14484" y="117362"/>
                  </a:cubicBezTo>
                  <a:cubicBezTo>
                    <a:pt x="14472" y="117386"/>
                    <a:pt x="14466" y="117410"/>
                    <a:pt x="14460" y="117434"/>
                  </a:cubicBezTo>
                  <a:cubicBezTo>
                    <a:pt x="14189" y="117362"/>
                    <a:pt x="13917" y="117283"/>
                    <a:pt x="13664" y="117205"/>
                  </a:cubicBezTo>
                  <a:cubicBezTo>
                    <a:pt x="13621" y="117194"/>
                    <a:pt x="13579" y="117189"/>
                    <a:pt x="13537" y="117189"/>
                  </a:cubicBezTo>
                  <a:cubicBezTo>
                    <a:pt x="13488" y="117189"/>
                    <a:pt x="13438" y="117195"/>
                    <a:pt x="13386" y="117205"/>
                  </a:cubicBezTo>
                  <a:cubicBezTo>
                    <a:pt x="13374" y="117211"/>
                    <a:pt x="13362" y="117211"/>
                    <a:pt x="13344" y="117211"/>
                  </a:cubicBezTo>
                  <a:cubicBezTo>
                    <a:pt x="13253" y="117235"/>
                    <a:pt x="13169" y="117271"/>
                    <a:pt x="13078" y="117325"/>
                  </a:cubicBezTo>
                  <a:cubicBezTo>
                    <a:pt x="13060" y="117338"/>
                    <a:pt x="13042" y="117344"/>
                    <a:pt x="13024" y="117356"/>
                  </a:cubicBezTo>
                  <a:cubicBezTo>
                    <a:pt x="12933" y="117416"/>
                    <a:pt x="12849" y="117482"/>
                    <a:pt x="12758" y="117567"/>
                  </a:cubicBezTo>
                  <a:cubicBezTo>
                    <a:pt x="12746" y="117579"/>
                    <a:pt x="12728" y="117597"/>
                    <a:pt x="12716" y="117609"/>
                  </a:cubicBezTo>
                  <a:cubicBezTo>
                    <a:pt x="12632" y="117694"/>
                    <a:pt x="12547" y="117784"/>
                    <a:pt x="12469" y="117887"/>
                  </a:cubicBezTo>
                  <a:cubicBezTo>
                    <a:pt x="12457" y="117899"/>
                    <a:pt x="12445" y="117911"/>
                    <a:pt x="12432" y="117929"/>
                  </a:cubicBezTo>
                  <a:cubicBezTo>
                    <a:pt x="12354" y="118032"/>
                    <a:pt x="12276" y="118146"/>
                    <a:pt x="12197" y="118267"/>
                  </a:cubicBezTo>
                  <a:cubicBezTo>
                    <a:pt x="12173" y="118303"/>
                    <a:pt x="12149" y="118339"/>
                    <a:pt x="12125" y="118382"/>
                  </a:cubicBezTo>
                  <a:cubicBezTo>
                    <a:pt x="12052" y="118496"/>
                    <a:pt x="11986" y="118611"/>
                    <a:pt x="11919" y="118738"/>
                  </a:cubicBezTo>
                  <a:cubicBezTo>
                    <a:pt x="11889" y="118792"/>
                    <a:pt x="11859" y="118852"/>
                    <a:pt x="11835" y="118913"/>
                  </a:cubicBezTo>
                  <a:cubicBezTo>
                    <a:pt x="11781" y="119009"/>
                    <a:pt x="11732" y="119112"/>
                    <a:pt x="11684" y="119214"/>
                  </a:cubicBezTo>
                  <a:cubicBezTo>
                    <a:pt x="11642" y="119311"/>
                    <a:pt x="11606" y="119401"/>
                    <a:pt x="11563" y="119492"/>
                  </a:cubicBezTo>
                  <a:cubicBezTo>
                    <a:pt x="11533" y="119564"/>
                    <a:pt x="11509" y="119637"/>
                    <a:pt x="11479" y="119709"/>
                  </a:cubicBezTo>
                  <a:cubicBezTo>
                    <a:pt x="11425" y="119842"/>
                    <a:pt x="11376" y="119975"/>
                    <a:pt x="11328" y="120114"/>
                  </a:cubicBezTo>
                  <a:cubicBezTo>
                    <a:pt x="11310" y="120174"/>
                    <a:pt x="11286" y="120228"/>
                    <a:pt x="11268" y="120289"/>
                  </a:cubicBezTo>
                  <a:cubicBezTo>
                    <a:pt x="11238" y="120385"/>
                    <a:pt x="11207" y="120476"/>
                    <a:pt x="11183" y="120566"/>
                  </a:cubicBezTo>
                  <a:cubicBezTo>
                    <a:pt x="10803" y="121846"/>
                    <a:pt x="10725" y="123065"/>
                    <a:pt x="11207" y="123354"/>
                  </a:cubicBezTo>
                  <a:cubicBezTo>
                    <a:pt x="11551" y="123566"/>
                    <a:pt x="11962" y="123765"/>
                    <a:pt x="12396" y="123958"/>
                  </a:cubicBezTo>
                  <a:cubicBezTo>
                    <a:pt x="12372" y="124042"/>
                    <a:pt x="12342" y="124121"/>
                    <a:pt x="12318" y="124205"/>
                  </a:cubicBezTo>
                  <a:cubicBezTo>
                    <a:pt x="12221" y="124495"/>
                    <a:pt x="12125" y="124785"/>
                    <a:pt x="12028" y="125074"/>
                  </a:cubicBezTo>
                  <a:cubicBezTo>
                    <a:pt x="11871" y="125545"/>
                    <a:pt x="11708" y="126004"/>
                    <a:pt x="11551" y="126468"/>
                  </a:cubicBezTo>
                  <a:cubicBezTo>
                    <a:pt x="11419" y="126867"/>
                    <a:pt x="11280" y="127259"/>
                    <a:pt x="11141" y="127651"/>
                  </a:cubicBezTo>
                  <a:cubicBezTo>
                    <a:pt x="11020" y="128013"/>
                    <a:pt x="10894" y="128369"/>
                    <a:pt x="10767" y="128719"/>
                  </a:cubicBezTo>
                  <a:cubicBezTo>
                    <a:pt x="10670" y="129009"/>
                    <a:pt x="10568" y="129293"/>
                    <a:pt x="10465" y="129576"/>
                  </a:cubicBezTo>
                  <a:cubicBezTo>
                    <a:pt x="10356" y="129884"/>
                    <a:pt x="10242" y="130198"/>
                    <a:pt x="10133" y="130500"/>
                  </a:cubicBezTo>
                  <a:cubicBezTo>
                    <a:pt x="10031" y="130783"/>
                    <a:pt x="9934" y="131061"/>
                    <a:pt x="9831" y="131339"/>
                  </a:cubicBezTo>
                  <a:cubicBezTo>
                    <a:pt x="9723" y="131628"/>
                    <a:pt x="9614" y="131918"/>
                    <a:pt x="9512" y="132208"/>
                  </a:cubicBezTo>
                  <a:cubicBezTo>
                    <a:pt x="9409" y="132485"/>
                    <a:pt x="9312" y="132757"/>
                    <a:pt x="9210" y="133028"/>
                  </a:cubicBezTo>
                  <a:cubicBezTo>
                    <a:pt x="9107" y="133300"/>
                    <a:pt x="9005" y="133577"/>
                    <a:pt x="8902" y="133849"/>
                  </a:cubicBezTo>
                  <a:cubicBezTo>
                    <a:pt x="8799" y="134115"/>
                    <a:pt x="8703" y="134374"/>
                    <a:pt x="8606" y="134634"/>
                  </a:cubicBezTo>
                  <a:cubicBezTo>
                    <a:pt x="8528" y="134833"/>
                    <a:pt x="8455" y="135026"/>
                    <a:pt x="8383" y="135219"/>
                  </a:cubicBezTo>
                  <a:cubicBezTo>
                    <a:pt x="8323" y="135205"/>
                    <a:pt x="8263" y="135199"/>
                    <a:pt x="8202" y="135199"/>
                  </a:cubicBezTo>
                  <a:cubicBezTo>
                    <a:pt x="8158" y="135199"/>
                    <a:pt x="8114" y="135202"/>
                    <a:pt x="8069" y="135207"/>
                  </a:cubicBezTo>
                  <a:cubicBezTo>
                    <a:pt x="8057" y="135213"/>
                    <a:pt x="8045" y="135213"/>
                    <a:pt x="8033" y="135213"/>
                  </a:cubicBezTo>
                  <a:cubicBezTo>
                    <a:pt x="7930" y="135231"/>
                    <a:pt x="7834" y="135273"/>
                    <a:pt x="7731" y="135322"/>
                  </a:cubicBezTo>
                  <a:cubicBezTo>
                    <a:pt x="7713" y="135328"/>
                    <a:pt x="7695" y="135340"/>
                    <a:pt x="7677" y="135346"/>
                  </a:cubicBezTo>
                  <a:cubicBezTo>
                    <a:pt x="7580" y="135400"/>
                    <a:pt x="7478" y="135472"/>
                    <a:pt x="7375" y="135551"/>
                  </a:cubicBezTo>
                  <a:cubicBezTo>
                    <a:pt x="7363" y="135569"/>
                    <a:pt x="7351" y="135581"/>
                    <a:pt x="7333" y="135593"/>
                  </a:cubicBezTo>
                  <a:cubicBezTo>
                    <a:pt x="7230" y="135684"/>
                    <a:pt x="7128" y="135780"/>
                    <a:pt x="7025" y="135901"/>
                  </a:cubicBezTo>
                  <a:cubicBezTo>
                    <a:pt x="7025" y="135901"/>
                    <a:pt x="7019" y="135907"/>
                    <a:pt x="7013" y="135913"/>
                  </a:cubicBezTo>
                  <a:cubicBezTo>
                    <a:pt x="6911" y="136034"/>
                    <a:pt x="6802" y="136172"/>
                    <a:pt x="6699" y="136317"/>
                  </a:cubicBezTo>
                  <a:cubicBezTo>
                    <a:pt x="6699" y="136317"/>
                    <a:pt x="6693" y="136323"/>
                    <a:pt x="6693" y="136323"/>
                  </a:cubicBezTo>
                  <a:cubicBezTo>
                    <a:pt x="6591" y="136468"/>
                    <a:pt x="6488" y="136631"/>
                    <a:pt x="6392" y="136794"/>
                  </a:cubicBezTo>
                  <a:cubicBezTo>
                    <a:pt x="6386" y="136806"/>
                    <a:pt x="6373" y="136818"/>
                    <a:pt x="6367" y="136830"/>
                  </a:cubicBezTo>
                  <a:cubicBezTo>
                    <a:pt x="6271" y="136993"/>
                    <a:pt x="6180" y="137168"/>
                    <a:pt x="6090" y="137343"/>
                  </a:cubicBezTo>
                  <a:cubicBezTo>
                    <a:pt x="6084" y="137355"/>
                    <a:pt x="6078" y="137367"/>
                    <a:pt x="6072" y="137386"/>
                  </a:cubicBezTo>
                  <a:cubicBezTo>
                    <a:pt x="5981" y="137567"/>
                    <a:pt x="5891" y="137754"/>
                    <a:pt x="5806" y="137953"/>
                  </a:cubicBezTo>
                  <a:cubicBezTo>
                    <a:pt x="4931" y="139968"/>
                    <a:pt x="4509" y="142443"/>
                    <a:pt x="5305" y="142920"/>
                  </a:cubicBezTo>
                  <a:cubicBezTo>
                    <a:pt x="5293" y="142950"/>
                    <a:pt x="5275" y="142980"/>
                    <a:pt x="5263" y="143016"/>
                  </a:cubicBezTo>
                  <a:cubicBezTo>
                    <a:pt x="5203" y="143161"/>
                    <a:pt x="5142" y="143306"/>
                    <a:pt x="5082" y="143445"/>
                  </a:cubicBezTo>
                  <a:cubicBezTo>
                    <a:pt x="5046" y="143529"/>
                    <a:pt x="5010" y="143614"/>
                    <a:pt x="4973" y="143698"/>
                  </a:cubicBezTo>
                  <a:cubicBezTo>
                    <a:pt x="4931" y="143813"/>
                    <a:pt x="4883" y="143921"/>
                    <a:pt x="4835" y="144030"/>
                  </a:cubicBezTo>
                  <a:cubicBezTo>
                    <a:pt x="4786" y="144145"/>
                    <a:pt x="4738" y="144259"/>
                    <a:pt x="4690" y="144374"/>
                  </a:cubicBezTo>
                  <a:cubicBezTo>
                    <a:pt x="4660" y="144440"/>
                    <a:pt x="4629" y="144507"/>
                    <a:pt x="4605" y="144573"/>
                  </a:cubicBezTo>
                  <a:cubicBezTo>
                    <a:pt x="4551" y="144688"/>
                    <a:pt x="4503" y="144802"/>
                    <a:pt x="4454" y="144917"/>
                  </a:cubicBezTo>
                  <a:cubicBezTo>
                    <a:pt x="4406" y="145032"/>
                    <a:pt x="4358" y="145146"/>
                    <a:pt x="4310" y="145261"/>
                  </a:cubicBezTo>
                  <a:cubicBezTo>
                    <a:pt x="4279" y="145321"/>
                    <a:pt x="4255" y="145376"/>
                    <a:pt x="4231" y="145436"/>
                  </a:cubicBezTo>
                  <a:cubicBezTo>
                    <a:pt x="4195" y="145515"/>
                    <a:pt x="4159" y="145593"/>
                    <a:pt x="4128" y="145671"/>
                  </a:cubicBezTo>
                  <a:cubicBezTo>
                    <a:pt x="4074" y="145792"/>
                    <a:pt x="4026" y="145913"/>
                    <a:pt x="3972" y="146027"/>
                  </a:cubicBezTo>
                  <a:cubicBezTo>
                    <a:pt x="3947" y="146082"/>
                    <a:pt x="3923" y="146136"/>
                    <a:pt x="3905" y="146190"/>
                  </a:cubicBezTo>
                  <a:cubicBezTo>
                    <a:pt x="3821" y="146281"/>
                    <a:pt x="3748" y="146371"/>
                    <a:pt x="3676" y="146462"/>
                  </a:cubicBezTo>
                  <a:cubicBezTo>
                    <a:pt x="3664" y="146480"/>
                    <a:pt x="3652" y="146492"/>
                    <a:pt x="3640" y="146510"/>
                  </a:cubicBezTo>
                  <a:cubicBezTo>
                    <a:pt x="3549" y="146637"/>
                    <a:pt x="3471" y="146758"/>
                    <a:pt x="3410" y="146884"/>
                  </a:cubicBezTo>
                  <a:cubicBezTo>
                    <a:pt x="3392" y="146915"/>
                    <a:pt x="3380" y="146945"/>
                    <a:pt x="3362" y="146969"/>
                  </a:cubicBezTo>
                  <a:cubicBezTo>
                    <a:pt x="3308" y="147090"/>
                    <a:pt x="3266" y="147204"/>
                    <a:pt x="3235" y="147319"/>
                  </a:cubicBezTo>
                  <a:cubicBezTo>
                    <a:pt x="3223" y="147355"/>
                    <a:pt x="3211" y="147391"/>
                    <a:pt x="3205" y="147422"/>
                  </a:cubicBezTo>
                  <a:cubicBezTo>
                    <a:pt x="3169" y="147566"/>
                    <a:pt x="3151" y="147717"/>
                    <a:pt x="3151" y="147862"/>
                  </a:cubicBezTo>
                  <a:cubicBezTo>
                    <a:pt x="3151" y="148001"/>
                    <a:pt x="3169" y="148128"/>
                    <a:pt x="3193" y="148260"/>
                  </a:cubicBezTo>
                  <a:cubicBezTo>
                    <a:pt x="3223" y="148393"/>
                    <a:pt x="3272" y="148526"/>
                    <a:pt x="3326" y="148653"/>
                  </a:cubicBezTo>
                  <a:cubicBezTo>
                    <a:pt x="3374" y="148761"/>
                    <a:pt x="3434" y="148870"/>
                    <a:pt x="3501" y="148973"/>
                  </a:cubicBezTo>
                  <a:cubicBezTo>
                    <a:pt x="2952" y="149582"/>
                    <a:pt x="2644" y="150210"/>
                    <a:pt x="2650" y="150855"/>
                  </a:cubicBezTo>
                  <a:cubicBezTo>
                    <a:pt x="2697" y="155328"/>
                    <a:pt x="16801" y="158840"/>
                    <a:pt x="34422" y="158840"/>
                  </a:cubicBezTo>
                  <a:cubicBezTo>
                    <a:pt x="34847" y="158840"/>
                    <a:pt x="35274" y="158838"/>
                    <a:pt x="35703" y="158834"/>
                  </a:cubicBezTo>
                  <a:cubicBezTo>
                    <a:pt x="36843" y="158821"/>
                    <a:pt x="37978" y="158797"/>
                    <a:pt x="39088" y="158761"/>
                  </a:cubicBezTo>
                  <a:cubicBezTo>
                    <a:pt x="22468" y="158490"/>
                    <a:pt x="9475" y="155086"/>
                    <a:pt x="9433" y="150795"/>
                  </a:cubicBezTo>
                  <a:cubicBezTo>
                    <a:pt x="9427" y="150149"/>
                    <a:pt x="9729" y="149522"/>
                    <a:pt x="10284" y="148912"/>
                  </a:cubicBezTo>
                  <a:cubicBezTo>
                    <a:pt x="10218" y="148804"/>
                    <a:pt x="10151" y="148701"/>
                    <a:pt x="10109" y="148592"/>
                  </a:cubicBezTo>
                  <a:cubicBezTo>
                    <a:pt x="10049" y="148460"/>
                    <a:pt x="10006" y="148333"/>
                    <a:pt x="9976" y="148200"/>
                  </a:cubicBezTo>
                  <a:cubicBezTo>
                    <a:pt x="9946" y="148067"/>
                    <a:pt x="9934" y="147935"/>
                    <a:pt x="9934" y="147802"/>
                  </a:cubicBezTo>
                  <a:cubicBezTo>
                    <a:pt x="9928" y="147657"/>
                    <a:pt x="9952" y="147506"/>
                    <a:pt x="9982" y="147361"/>
                  </a:cubicBezTo>
                  <a:cubicBezTo>
                    <a:pt x="9994" y="147325"/>
                    <a:pt x="10006" y="147295"/>
                    <a:pt x="10019" y="147259"/>
                  </a:cubicBezTo>
                  <a:cubicBezTo>
                    <a:pt x="10049" y="147144"/>
                    <a:pt x="10091" y="147023"/>
                    <a:pt x="10145" y="146909"/>
                  </a:cubicBezTo>
                  <a:cubicBezTo>
                    <a:pt x="10157" y="146878"/>
                    <a:pt x="10175" y="146854"/>
                    <a:pt x="10187" y="146824"/>
                  </a:cubicBezTo>
                  <a:cubicBezTo>
                    <a:pt x="10254" y="146697"/>
                    <a:pt x="10332" y="146571"/>
                    <a:pt x="10423" y="146450"/>
                  </a:cubicBezTo>
                  <a:cubicBezTo>
                    <a:pt x="10435" y="146432"/>
                    <a:pt x="10447" y="146414"/>
                    <a:pt x="10459" y="146402"/>
                  </a:cubicBezTo>
                  <a:cubicBezTo>
                    <a:pt x="10525" y="146305"/>
                    <a:pt x="10604" y="146215"/>
                    <a:pt x="10682" y="146124"/>
                  </a:cubicBezTo>
                  <a:cubicBezTo>
                    <a:pt x="10706" y="146070"/>
                    <a:pt x="10731" y="146021"/>
                    <a:pt x="10755" y="145967"/>
                  </a:cubicBezTo>
                  <a:cubicBezTo>
                    <a:pt x="10803" y="145852"/>
                    <a:pt x="10857" y="145732"/>
                    <a:pt x="10912" y="145611"/>
                  </a:cubicBezTo>
                  <a:cubicBezTo>
                    <a:pt x="10942" y="145533"/>
                    <a:pt x="10978" y="145454"/>
                    <a:pt x="11014" y="145376"/>
                  </a:cubicBezTo>
                  <a:cubicBezTo>
                    <a:pt x="11038" y="145315"/>
                    <a:pt x="11063" y="145255"/>
                    <a:pt x="11087" y="145195"/>
                  </a:cubicBezTo>
                  <a:cubicBezTo>
                    <a:pt x="11135" y="145086"/>
                    <a:pt x="11189" y="144971"/>
                    <a:pt x="11238" y="144851"/>
                  </a:cubicBezTo>
                  <a:cubicBezTo>
                    <a:pt x="11286" y="144742"/>
                    <a:pt x="11334" y="144627"/>
                    <a:pt x="11382" y="144507"/>
                  </a:cubicBezTo>
                  <a:cubicBezTo>
                    <a:pt x="11413" y="144446"/>
                    <a:pt x="11443" y="144374"/>
                    <a:pt x="11473" y="144308"/>
                  </a:cubicBezTo>
                  <a:cubicBezTo>
                    <a:pt x="11515" y="144199"/>
                    <a:pt x="11569" y="144084"/>
                    <a:pt x="11618" y="143964"/>
                  </a:cubicBezTo>
                  <a:cubicBezTo>
                    <a:pt x="11666" y="143855"/>
                    <a:pt x="11708" y="143746"/>
                    <a:pt x="11757" y="143632"/>
                  </a:cubicBezTo>
                  <a:cubicBezTo>
                    <a:pt x="11793" y="143553"/>
                    <a:pt x="11829" y="143469"/>
                    <a:pt x="11865" y="143384"/>
                  </a:cubicBezTo>
                  <a:cubicBezTo>
                    <a:pt x="11926" y="143245"/>
                    <a:pt x="11986" y="143095"/>
                    <a:pt x="12046" y="142950"/>
                  </a:cubicBezTo>
                  <a:cubicBezTo>
                    <a:pt x="12058" y="142920"/>
                    <a:pt x="12070" y="142889"/>
                    <a:pt x="12088" y="142853"/>
                  </a:cubicBezTo>
                  <a:cubicBezTo>
                    <a:pt x="11292" y="142376"/>
                    <a:pt x="11714" y="139908"/>
                    <a:pt x="12589" y="137886"/>
                  </a:cubicBezTo>
                  <a:cubicBezTo>
                    <a:pt x="12674" y="137693"/>
                    <a:pt x="12764" y="137506"/>
                    <a:pt x="12855" y="137319"/>
                  </a:cubicBezTo>
                  <a:cubicBezTo>
                    <a:pt x="12861" y="137307"/>
                    <a:pt x="12867" y="137295"/>
                    <a:pt x="12873" y="137283"/>
                  </a:cubicBezTo>
                  <a:cubicBezTo>
                    <a:pt x="12964" y="137102"/>
                    <a:pt x="13054" y="136933"/>
                    <a:pt x="13151" y="136770"/>
                  </a:cubicBezTo>
                  <a:cubicBezTo>
                    <a:pt x="13157" y="136758"/>
                    <a:pt x="13163" y="136746"/>
                    <a:pt x="13175" y="136728"/>
                  </a:cubicBezTo>
                  <a:cubicBezTo>
                    <a:pt x="13271" y="136565"/>
                    <a:pt x="13374" y="136408"/>
                    <a:pt x="13476" y="136263"/>
                  </a:cubicBezTo>
                  <a:cubicBezTo>
                    <a:pt x="13476" y="136257"/>
                    <a:pt x="13476" y="136257"/>
                    <a:pt x="13483" y="136251"/>
                  </a:cubicBezTo>
                  <a:cubicBezTo>
                    <a:pt x="13585" y="136106"/>
                    <a:pt x="13688" y="135973"/>
                    <a:pt x="13796" y="135847"/>
                  </a:cubicBezTo>
                  <a:cubicBezTo>
                    <a:pt x="13802" y="135847"/>
                    <a:pt x="13802" y="135841"/>
                    <a:pt x="13808" y="135835"/>
                  </a:cubicBezTo>
                  <a:cubicBezTo>
                    <a:pt x="13911" y="135720"/>
                    <a:pt x="14014" y="135617"/>
                    <a:pt x="14116" y="135527"/>
                  </a:cubicBezTo>
                  <a:cubicBezTo>
                    <a:pt x="14128" y="135515"/>
                    <a:pt x="14146" y="135503"/>
                    <a:pt x="14158" y="135491"/>
                  </a:cubicBezTo>
                  <a:cubicBezTo>
                    <a:pt x="14261" y="135406"/>
                    <a:pt x="14358" y="135340"/>
                    <a:pt x="14460" y="135285"/>
                  </a:cubicBezTo>
                  <a:cubicBezTo>
                    <a:pt x="14478" y="135273"/>
                    <a:pt x="14496" y="135267"/>
                    <a:pt x="14514" y="135255"/>
                  </a:cubicBezTo>
                  <a:cubicBezTo>
                    <a:pt x="14611" y="135207"/>
                    <a:pt x="14714" y="135171"/>
                    <a:pt x="14816" y="135153"/>
                  </a:cubicBezTo>
                  <a:cubicBezTo>
                    <a:pt x="14828" y="135147"/>
                    <a:pt x="14840" y="135147"/>
                    <a:pt x="14852" y="135147"/>
                  </a:cubicBezTo>
                  <a:cubicBezTo>
                    <a:pt x="14907" y="135141"/>
                    <a:pt x="14960" y="135136"/>
                    <a:pt x="15012" y="135136"/>
                  </a:cubicBezTo>
                  <a:cubicBezTo>
                    <a:pt x="15064" y="135136"/>
                    <a:pt x="15115" y="135141"/>
                    <a:pt x="15166" y="135153"/>
                  </a:cubicBezTo>
                  <a:cubicBezTo>
                    <a:pt x="15239" y="134959"/>
                    <a:pt x="15311" y="134766"/>
                    <a:pt x="15383" y="134573"/>
                  </a:cubicBezTo>
                  <a:cubicBezTo>
                    <a:pt x="15486" y="134314"/>
                    <a:pt x="15583" y="134048"/>
                    <a:pt x="15685" y="133783"/>
                  </a:cubicBezTo>
                  <a:cubicBezTo>
                    <a:pt x="15782" y="133511"/>
                    <a:pt x="15890" y="133240"/>
                    <a:pt x="15987" y="132962"/>
                  </a:cubicBezTo>
                  <a:cubicBezTo>
                    <a:pt x="16090" y="132690"/>
                    <a:pt x="16192" y="132419"/>
                    <a:pt x="16295" y="132141"/>
                  </a:cubicBezTo>
                  <a:cubicBezTo>
                    <a:pt x="16397" y="131858"/>
                    <a:pt x="16506" y="131568"/>
                    <a:pt x="16615" y="131272"/>
                  </a:cubicBezTo>
                  <a:cubicBezTo>
                    <a:pt x="16711" y="130995"/>
                    <a:pt x="16814" y="130723"/>
                    <a:pt x="16916" y="130439"/>
                  </a:cubicBezTo>
                  <a:cubicBezTo>
                    <a:pt x="17025" y="130132"/>
                    <a:pt x="17134" y="129818"/>
                    <a:pt x="17248" y="129510"/>
                  </a:cubicBezTo>
                  <a:cubicBezTo>
                    <a:pt x="17351" y="129226"/>
                    <a:pt x="17447" y="128949"/>
                    <a:pt x="17550" y="128659"/>
                  </a:cubicBezTo>
                  <a:cubicBezTo>
                    <a:pt x="17677" y="128309"/>
                    <a:pt x="17797" y="127947"/>
                    <a:pt x="17924" y="127591"/>
                  </a:cubicBezTo>
                  <a:cubicBezTo>
                    <a:pt x="18063" y="127199"/>
                    <a:pt x="18196" y="126800"/>
                    <a:pt x="18335" y="126402"/>
                  </a:cubicBezTo>
                  <a:cubicBezTo>
                    <a:pt x="18491" y="125943"/>
                    <a:pt x="18648" y="125479"/>
                    <a:pt x="18811" y="125008"/>
                  </a:cubicBezTo>
                  <a:cubicBezTo>
                    <a:pt x="18908" y="124724"/>
                    <a:pt x="18998" y="124435"/>
                    <a:pt x="19095" y="124145"/>
                  </a:cubicBezTo>
                  <a:cubicBezTo>
                    <a:pt x="19125" y="124060"/>
                    <a:pt x="19155" y="123976"/>
                    <a:pt x="19179" y="123891"/>
                  </a:cubicBezTo>
                  <a:cubicBezTo>
                    <a:pt x="18745" y="123698"/>
                    <a:pt x="18335" y="123499"/>
                    <a:pt x="17991" y="123294"/>
                  </a:cubicBezTo>
                  <a:cubicBezTo>
                    <a:pt x="17502" y="123004"/>
                    <a:pt x="17586" y="121785"/>
                    <a:pt x="17966" y="120506"/>
                  </a:cubicBezTo>
                  <a:cubicBezTo>
                    <a:pt x="17991" y="120409"/>
                    <a:pt x="18021" y="120319"/>
                    <a:pt x="18051" y="120228"/>
                  </a:cubicBezTo>
                  <a:cubicBezTo>
                    <a:pt x="18069" y="120168"/>
                    <a:pt x="18093" y="120108"/>
                    <a:pt x="18111" y="120047"/>
                  </a:cubicBezTo>
                  <a:cubicBezTo>
                    <a:pt x="18160" y="119914"/>
                    <a:pt x="18208" y="119782"/>
                    <a:pt x="18262" y="119643"/>
                  </a:cubicBezTo>
                  <a:cubicBezTo>
                    <a:pt x="18286" y="119570"/>
                    <a:pt x="18316" y="119504"/>
                    <a:pt x="18347" y="119432"/>
                  </a:cubicBezTo>
                  <a:cubicBezTo>
                    <a:pt x="18383" y="119335"/>
                    <a:pt x="18425" y="119245"/>
                    <a:pt x="18467" y="119154"/>
                  </a:cubicBezTo>
                  <a:cubicBezTo>
                    <a:pt x="18516" y="119051"/>
                    <a:pt x="18564" y="118949"/>
                    <a:pt x="18612" y="118846"/>
                  </a:cubicBezTo>
                  <a:cubicBezTo>
                    <a:pt x="18642" y="118786"/>
                    <a:pt x="18672" y="118732"/>
                    <a:pt x="18703" y="118671"/>
                  </a:cubicBezTo>
                  <a:cubicBezTo>
                    <a:pt x="18769" y="118551"/>
                    <a:pt x="18835" y="118430"/>
                    <a:pt x="18908" y="118315"/>
                  </a:cubicBezTo>
                  <a:cubicBezTo>
                    <a:pt x="18932" y="118279"/>
                    <a:pt x="18956" y="118243"/>
                    <a:pt x="18980" y="118201"/>
                  </a:cubicBezTo>
                  <a:cubicBezTo>
                    <a:pt x="19059" y="118086"/>
                    <a:pt x="19137" y="117971"/>
                    <a:pt x="19216" y="117869"/>
                  </a:cubicBezTo>
                  <a:cubicBezTo>
                    <a:pt x="19228" y="117851"/>
                    <a:pt x="19240" y="117838"/>
                    <a:pt x="19252" y="117820"/>
                  </a:cubicBezTo>
                  <a:cubicBezTo>
                    <a:pt x="19330" y="117724"/>
                    <a:pt x="19415" y="117633"/>
                    <a:pt x="19493" y="117549"/>
                  </a:cubicBezTo>
                  <a:cubicBezTo>
                    <a:pt x="19511" y="117531"/>
                    <a:pt x="19523" y="117519"/>
                    <a:pt x="19541" y="117500"/>
                  </a:cubicBezTo>
                  <a:cubicBezTo>
                    <a:pt x="19626" y="117416"/>
                    <a:pt x="19716" y="117350"/>
                    <a:pt x="19807" y="117295"/>
                  </a:cubicBezTo>
                  <a:cubicBezTo>
                    <a:pt x="19825" y="117283"/>
                    <a:pt x="19843" y="117271"/>
                    <a:pt x="19861" y="117259"/>
                  </a:cubicBezTo>
                  <a:cubicBezTo>
                    <a:pt x="19946" y="117211"/>
                    <a:pt x="20036" y="117169"/>
                    <a:pt x="20127" y="117150"/>
                  </a:cubicBezTo>
                  <a:cubicBezTo>
                    <a:pt x="20139" y="117144"/>
                    <a:pt x="20151" y="117144"/>
                    <a:pt x="20169" y="117144"/>
                  </a:cubicBezTo>
                  <a:cubicBezTo>
                    <a:pt x="20218" y="117135"/>
                    <a:pt x="20268" y="117129"/>
                    <a:pt x="20318" y="117129"/>
                  </a:cubicBezTo>
                  <a:cubicBezTo>
                    <a:pt x="20361" y="117129"/>
                    <a:pt x="20405" y="117133"/>
                    <a:pt x="20447" y="117144"/>
                  </a:cubicBezTo>
                  <a:cubicBezTo>
                    <a:pt x="20700" y="117217"/>
                    <a:pt x="20966" y="117295"/>
                    <a:pt x="21243" y="117374"/>
                  </a:cubicBezTo>
                  <a:cubicBezTo>
                    <a:pt x="21249" y="117350"/>
                    <a:pt x="21255" y="117325"/>
                    <a:pt x="21261" y="117301"/>
                  </a:cubicBezTo>
                  <a:cubicBezTo>
                    <a:pt x="21286" y="117229"/>
                    <a:pt x="21304" y="117157"/>
                    <a:pt x="21328" y="117084"/>
                  </a:cubicBezTo>
                  <a:cubicBezTo>
                    <a:pt x="21545" y="116360"/>
                    <a:pt x="21762" y="115624"/>
                    <a:pt x="21974" y="114887"/>
                  </a:cubicBezTo>
                  <a:cubicBezTo>
                    <a:pt x="21980" y="114869"/>
                    <a:pt x="21986" y="114851"/>
                    <a:pt x="21992" y="114833"/>
                  </a:cubicBezTo>
                  <a:cubicBezTo>
                    <a:pt x="22022" y="114730"/>
                    <a:pt x="22052" y="114622"/>
                    <a:pt x="22082" y="114519"/>
                  </a:cubicBezTo>
                  <a:cubicBezTo>
                    <a:pt x="22269" y="113849"/>
                    <a:pt x="22456" y="113180"/>
                    <a:pt x="22643" y="112510"/>
                  </a:cubicBezTo>
                  <a:cubicBezTo>
                    <a:pt x="22674" y="112419"/>
                    <a:pt x="22698" y="112329"/>
                    <a:pt x="22722" y="112238"/>
                  </a:cubicBezTo>
                  <a:cubicBezTo>
                    <a:pt x="23066" y="110983"/>
                    <a:pt x="23404" y="109709"/>
                    <a:pt x="23730" y="108424"/>
                  </a:cubicBezTo>
                  <a:cubicBezTo>
                    <a:pt x="23754" y="108333"/>
                    <a:pt x="23778" y="108237"/>
                    <a:pt x="23802" y="108140"/>
                  </a:cubicBezTo>
                  <a:cubicBezTo>
                    <a:pt x="23881" y="107833"/>
                    <a:pt x="23959" y="107519"/>
                    <a:pt x="24037" y="107205"/>
                  </a:cubicBezTo>
                  <a:cubicBezTo>
                    <a:pt x="24122" y="106867"/>
                    <a:pt x="24200" y="106529"/>
                    <a:pt x="24285" y="106185"/>
                  </a:cubicBezTo>
                  <a:cubicBezTo>
                    <a:pt x="24617" y="104833"/>
                    <a:pt x="24931" y="103469"/>
                    <a:pt x="25232" y="102093"/>
                  </a:cubicBezTo>
                  <a:cubicBezTo>
                    <a:pt x="25244" y="102021"/>
                    <a:pt x="25263" y="101949"/>
                    <a:pt x="25275" y="101876"/>
                  </a:cubicBezTo>
                  <a:cubicBezTo>
                    <a:pt x="25570" y="100524"/>
                    <a:pt x="25848" y="99160"/>
                    <a:pt x="26107" y="97797"/>
                  </a:cubicBezTo>
                  <a:cubicBezTo>
                    <a:pt x="30990" y="72136"/>
                    <a:pt x="15812" y="58509"/>
                    <a:pt x="14285" y="32270"/>
                  </a:cubicBezTo>
                  <a:cubicBezTo>
                    <a:pt x="14285" y="32270"/>
                    <a:pt x="13700" y="31032"/>
                    <a:pt x="12861" y="29041"/>
                  </a:cubicBezTo>
                  <a:cubicBezTo>
                    <a:pt x="12692" y="28643"/>
                    <a:pt x="12517" y="28214"/>
                    <a:pt x="12330" y="27761"/>
                  </a:cubicBezTo>
                  <a:cubicBezTo>
                    <a:pt x="12233" y="27532"/>
                    <a:pt x="12143" y="27297"/>
                    <a:pt x="12046" y="27061"/>
                  </a:cubicBezTo>
                  <a:cubicBezTo>
                    <a:pt x="11853" y="26579"/>
                    <a:pt x="11654" y="26072"/>
                    <a:pt x="11449" y="25547"/>
                  </a:cubicBezTo>
                  <a:cubicBezTo>
                    <a:pt x="11352" y="25287"/>
                    <a:pt x="11250" y="25016"/>
                    <a:pt x="11147" y="24744"/>
                  </a:cubicBezTo>
                  <a:cubicBezTo>
                    <a:pt x="10942" y="24201"/>
                    <a:pt x="10731" y="23640"/>
                    <a:pt x="10525" y="23060"/>
                  </a:cubicBezTo>
                  <a:cubicBezTo>
                    <a:pt x="10387" y="22674"/>
                    <a:pt x="10248" y="22276"/>
                    <a:pt x="10115" y="21883"/>
                  </a:cubicBezTo>
                  <a:cubicBezTo>
                    <a:pt x="9940" y="21383"/>
                    <a:pt x="9771" y="20882"/>
                    <a:pt x="9602" y="20369"/>
                  </a:cubicBezTo>
                  <a:cubicBezTo>
                    <a:pt x="8685" y="17544"/>
                    <a:pt x="7864" y="14539"/>
                    <a:pt x="7387" y="11703"/>
                  </a:cubicBezTo>
                  <a:cubicBezTo>
                    <a:pt x="4581" y="8679"/>
                    <a:pt x="2342" y="5233"/>
                    <a:pt x="731" y="1437"/>
                  </a:cubicBezTo>
                  <a:cubicBezTo>
                    <a:pt x="532" y="960"/>
                    <a:pt x="351" y="484"/>
                    <a:pt x="1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2"/>
            <p:cNvSpPr/>
            <p:nvPr/>
          </p:nvSpPr>
          <p:spPr>
            <a:xfrm>
              <a:off x="2976500" y="344475"/>
              <a:ext cx="698700" cy="1238550"/>
            </a:xfrm>
            <a:custGeom>
              <a:rect b="b" l="l" r="r" t="t"/>
              <a:pathLst>
                <a:path extrusionOk="0" h="49542" w="27948">
                  <a:moveTo>
                    <a:pt x="27627" y="0"/>
                  </a:moveTo>
                  <a:cubicBezTo>
                    <a:pt x="27625" y="0"/>
                    <a:pt x="27624" y="0"/>
                    <a:pt x="27621" y="1"/>
                  </a:cubicBezTo>
                  <a:cubicBezTo>
                    <a:pt x="27440" y="25"/>
                    <a:pt x="27259" y="49"/>
                    <a:pt x="27078" y="73"/>
                  </a:cubicBezTo>
                  <a:cubicBezTo>
                    <a:pt x="26692" y="127"/>
                    <a:pt x="26306" y="188"/>
                    <a:pt x="25926" y="254"/>
                  </a:cubicBezTo>
                  <a:cubicBezTo>
                    <a:pt x="25751" y="284"/>
                    <a:pt x="25582" y="314"/>
                    <a:pt x="25413" y="351"/>
                  </a:cubicBezTo>
                  <a:cubicBezTo>
                    <a:pt x="25008" y="429"/>
                    <a:pt x="24610" y="514"/>
                    <a:pt x="24212" y="610"/>
                  </a:cubicBezTo>
                  <a:cubicBezTo>
                    <a:pt x="24115" y="634"/>
                    <a:pt x="24019" y="652"/>
                    <a:pt x="23922" y="677"/>
                  </a:cubicBezTo>
                  <a:cubicBezTo>
                    <a:pt x="23922" y="677"/>
                    <a:pt x="23916" y="683"/>
                    <a:pt x="23910" y="683"/>
                  </a:cubicBezTo>
                  <a:cubicBezTo>
                    <a:pt x="23264" y="845"/>
                    <a:pt x="22625" y="1014"/>
                    <a:pt x="21991" y="1220"/>
                  </a:cubicBezTo>
                  <a:cubicBezTo>
                    <a:pt x="21810" y="1280"/>
                    <a:pt x="21629" y="1346"/>
                    <a:pt x="21448" y="1407"/>
                  </a:cubicBezTo>
                  <a:cubicBezTo>
                    <a:pt x="21158" y="1509"/>
                    <a:pt x="20862" y="1606"/>
                    <a:pt x="20573" y="1715"/>
                  </a:cubicBezTo>
                  <a:cubicBezTo>
                    <a:pt x="20102" y="1890"/>
                    <a:pt x="19631" y="2083"/>
                    <a:pt x="19173" y="2282"/>
                  </a:cubicBezTo>
                  <a:cubicBezTo>
                    <a:pt x="17362" y="3066"/>
                    <a:pt x="15654" y="4014"/>
                    <a:pt x="14049" y="5118"/>
                  </a:cubicBezTo>
                  <a:cubicBezTo>
                    <a:pt x="13247" y="5673"/>
                    <a:pt x="12468" y="6265"/>
                    <a:pt x="11720" y="6892"/>
                  </a:cubicBezTo>
                  <a:cubicBezTo>
                    <a:pt x="11339" y="7212"/>
                    <a:pt x="10977" y="7532"/>
                    <a:pt x="10615" y="7870"/>
                  </a:cubicBezTo>
                  <a:cubicBezTo>
                    <a:pt x="10253" y="8202"/>
                    <a:pt x="9897" y="8546"/>
                    <a:pt x="9553" y="8902"/>
                  </a:cubicBezTo>
                  <a:cubicBezTo>
                    <a:pt x="9209" y="9252"/>
                    <a:pt x="8871" y="9614"/>
                    <a:pt x="8539" y="9982"/>
                  </a:cubicBezTo>
                  <a:cubicBezTo>
                    <a:pt x="8213" y="10344"/>
                    <a:pt x="7894" y="10719"/>
                    <a:pt x="7592" y="11105"/>
                  </a:cubicBezTo>
                  <a:cubicBezTo>
                    <a:pt x="6970" y="11865"/>
                    <a:pt x="6397" y="12650"/>
                    <a:pt x="5860" y="13464"/>
                  </a:cubicBezTo>
                  <a:cubicBezTo>
                    <a:pt x="5323" y="14279"/>
                    <a:pt x="4822" y="15118"/>
                    <a:pt x="4363" y="15981"/>
                  </a:cubicBezTo>
                  <a:cubicBezTo>
                    <a:pt x="3911" y="16844"/>
                    <a:pt x="3494" y="17731"/>
                    <a:pt x="3114" y="18642"/>
                  </a:cubicBezTo>
                  <a:cubicBezTo>
                    <a:pt x="2927" y="19107"/>
                    <a:pt x="2746" y="19578"/>
                    <a:pt x="2577" y="20055"/>
                  </a:cubicBezTo>
                  <a:cubicBezTo>
                    <a:pt x="2504" y="20254"/>
                    <a:pt x="2444" y="20453"/>
                    <a:pt x="2378" y="20658"/>
                  </a:cubicBezTo>
                  <a:cubicBezTo>
                    <a:pt x="2287" y="20930"/>
                    <a:pt x="2191" y="21207"/>
                    <a:pt x="2106" y="21485"/>
                  </a:cubicBezTo>
                  <a:cubicBezTo>
                    <a:pt x="2028" y="21756"/>
                    <a:pt x="1961" y="22028"/>
                    <a:pt x="1883" y="22306"/>
                  </a:cubicBezTo>
                  <a:cubicBezTo>
                    <a:pt x="1829" y="22511"/>
                    <a:pt x="1768" y="22722"/>
                    <a:pt x="1714" y="22933"/>
                  </a:cubicBezTo>
                  <a:cubicBezTo>
                    <a:pt x="1642" y="23241"/>
                    <a:pt x="1575" y="23549"/>
                    <a:pt x="1509" y="23863"/>
                  </a:cubicBezTo>
                  <a:cubicBezTo>
                    <a:pt x="1473" y="24038"/>
                    <a:pt x="1430" y="24219"/>
                    <a:pt x="1394" y="24394"/>
                  </a:cubicBezTo>
                  <a:cubicBezTo>
                    <a:pt x="1328" y="24732"/>
                    <a:pt x="1279" y="25070"/>
                    <a:pt x="1225" y="25408"/>
                  </a:cubicBezTo>
                  <a:cubicBezTo>
                    <a:pt x="1201" y="25558"/>
                    <a:pt x="1171" y="25715"/>
                    <a:pt x="1147" y="25878"/>
                  </a:cubicBezTo>
                  <a:cubicBezTo>
                    <a:pt x="1098" y="26228"/>
                    <a:pt x="1062" y="26584"/>
                    <a:pt x="1020" y="26934"/>
                  </a:cubicBezTo>
                  <a:cubicBezTo>
                    <a:pt x="1008" y="27079"/>
                    <a:pt x="984" y="27224"/>
                    <a:pt x="972" y="27369"/>
                  </a:cubicBezTo>
                  <a:cubicBezTo>
                    <a:pt x="941" y="27731"/>
                    <a:pt x="917" y="28087"/>
                    <a:pt x="899" y="28443"/>
                  </a:cubicBezTo>
                  <a:cubicBezTo>
                    <a:pt x="887" y="28594"/>
                    <a:pt x="875" y="28733"/>
                    <a:pt x="869" y="28884"/>
                  </a:cubicBezTo>
                  <a:cubicBezTo>
                    <a:pt x="857" y="29234"/>
                    <a:pt x="851" y="29590"/>
                    <a:pt x="851" y="29952"/>
                  </a:cubicBezTo>
                  <a:cubicBezTo>
                    <a:pt x="851" y="30091"/>
                    <a:pt x="839" y="30229"/>
                    <a:pt x="845" y="30368"/>
                  </a:cubicBezTo>
                  <a:cubicBezTo>
                    <a:pt x="845" y="30417"/>
                    <a:pt x="839" y="30465"/>
                    <a:pt x="839" y="30507"/>
                  </a:cubicBezTo>
                  <a:cubicBezTo>
                    <a:pt x="851" y="31328"/>
                    <a:pt x="899" y="32136"/>
                    <a:pt x="966" y="32939"/>
                  </a:cubicBezTo>
                  <a:cubicBezTo>
                    <a:pt x="966" y="32939"/>
                    <a:pt x="972" y="32945"/>
                    <a:pt x="972" y="32945"/>
                  </a:cubicBezTo>
                  <a:cubicBezTo>
                    <a:pt x="954" y="32999"/>
                    <a:pt x="302" y="35407"/>
                    <a:pt x="0" y="39155"/>
                  </a:cubicBezTo>
                  <a:cubicBezTo>
                    <a:pt x="163" y="39578"/>
                    <a:pt x="326" y="40000"/>
                    <a:pt x="501" y="40422"/>
                  </a:cubicBezTo>
                  <a:cubicBezTo>
                    <a:pt x="1931" y="43796"/>
                    <a:pt x="3917" y="46856"/>
                    <a:pt x="6409" y="49541"/>
                  </a:cubicBezTo>
                  <a:cubicBezTo>
                    <a:pt x="6325" y="49034"/>
                    <a:pt x="6246" y="48539"/>
                    <a:pt x="6186" y="48051"/>
                  </a:cubicBezTo>
                  <a:cubicBezTo>
                    <a:pt x="6137" y="47658"/>
                    <a:pt x="6101" y="47266"/>
                    <a:pt x="6065" y="46886"/>
                  </a:cubicBezTo>
                  <a:cubicBezTo>
                    <a:pt x="6059" y="46807"/>
                    <a:pt x="6053" y="46735"/>
                    <a:pt x="6047" y="46662"/>
                  </a:cubicBezTo>
                  <a:cubicBezTo>
                    <a:pt x="6011" y="46294"/>
                    <a:pt x="5987" y="45926"/>
                    <a:pt x="5962" y="45564"/>
                  </a:cubicBezTo>
                  <a:cubicBezTo>
                    <a:pt x="5956" y="45498"/>
                    <a:pt x="5956" y="45437"/>
                    <a:pt x="5950" y="45371"/>
                  </a:cubicBezTo>
                  <a:cubicBezTo>
                    <a:pt x="5932" y="45021"/>
                    <a:pt x="5914" y="44671"/>
                    <a:pt x="5902" y="44327"/>
                  </a:cubicBezTo>
                  <a:cubicBezTo>
                    <a:pt x="5902" y="44303"/>
                    <a:pt x="5902" y="44279"/>
                    <a:pt x="5896" y="44255"/>
                  </a:cubicBezTo>
                  <a:cubicBezTo>
                    <a:pt x="5884" y="43892"/>
                    <a:pt x="5878" y="43542"/>
                    <a:pt x="5878" y="43192"/>
                  </a:cubicBezTo>
                  <a:cubicBezTo>
                    <a:pt x="5878" y="43126"/>
                    <a:pt x="5878" y="43066"/>
                    <a:pt x="5878" y="42999"/>
                  </a:cubicBezTo>
                  <a:cubicBezTo>
                    <a:pt x="5872" y="42655"/>
                    <a:pt x="5878" y="42317"/>
                    <a:pt x="5878" y="41985"/>
                  </a:cubicBezTo>
                  <a:cubicBezTo>
                    <a:pt x="5878" y="41949"/>
                    <a:pt x="5884" y="41919"/>
                    <a:pt x="5884" y="41883"/>
                  </a:cubicBezTo>
                  <a:cubicBezTo>
                    <a:pt x="5890" y="41551"/>
                    <a:pt x="5902" y="41231"/>
                    <a:pt x="5914" y="40917"/>
                  </a:cubicBezTo>
                  <a:cubicBezTo>
                    <a:pt x="5914" y="40893"/>
                    <a:pt x="5914" y="40869"/>
                    <a:pt x="5914" y="40845"/>
                  </a:cubicBezTo>
                  <a:cubicBezTo>
                    <a:pt x="5926" y="40519"/>
                    <a:pt x="5944" y="40205"/>
                    <a:pt x="5968" y="39891"/>
                  </a:cubicBezTo>
                  <a:cubicBezTo>
                    <a:pt x="5968" y="39849"/>
                    <a:pt x="5968" y="39807"/>
                    <a:pt x="5975" y="39759"/>
                  </a:cubicBezTo>
                  <a:cubicBezTo>
                    <a:pt x="6246" y="35637"/>
                    <a:pt x="6976" y="32945"/>
                    <a:pt x="6988" y="32891"/>
                  </a:cubicBezTo>
                  <a:cubicBezTo>
                    <a:pt x="6988" y="32885"/>
                    <a:pt x="6988" y="32885"/>
                    <a:pt x="6988" y="32885"/>
                  </a:cubicBezTo>
                  <a:cubicBezTo>
                    <a:pt x="6916" y="32076"/>
                    <a:pt x="6874" y="31267"/>
                    <a:pt x="6862" y="30453"/>
                  </a:cubicBezTo>
                  <a:cubicBezTo>
                    <a:pt x="6862" y="30404"/>
                    <a:pt x="6862" y="30362"/>
                    <a:pt x="6862" y="30314"/>
                  </a:cubicBezTo>
                  <a:cubicBezTo>
                    <a:pt x="6862" y="30314"/>
                    <a:pt x="6862" y="30308"/>
                    <a:pt x="6862" y="30308"/>
                  </a:cubicBezTo>
                  <a:cubicBezTo>
                    <a:pt x="6862" y="30169"/>
                    <a:pt x="6868" y="30030"/>
                    <a:pt x="6874" y="29891"/>
                  </a:cubicBezTo>
                  <a:cubicBezTo>
                    <a:pt x="6874" y="29535"/>
                    <a:pt x="6880" y="29179"/>
                    <a:pt x="6892" y="28823"/>
                  </a:cubicBezTo>
                  <a:cubicBezTo>
                    <a:pt x="6898" y="28678"/>
                    <a:pt x="6910" y="28534"/>
                    <a:pt x="6922" y="28389"/>
                  </a:cubicBezTo>
                  <a:cubicBezTo>
                    <a:pt x="6940" y="28033"/>
                    <a:pt x="6958" y="27671"/>
                    <a:pt x="6994" y="27315"/>
                  </a:cubicBezTo>
                  <a:cubicBezTo>
                    <a:pt x="7006" y="27170"/>
                    <a:pt x="7025" y="27025"/>
                    <a:pt x="7043" y="26880"/>
                  </a:cubicBezTo>
                  <a:cubicBezTo>
                    <a:pt x="7079" y="26524"/>
                    <a:pt x="7115" y="26168"/>
                    <a:pt x="7169" y="25818"/>
                  </a:cubicBezTo>
                  <a:cubicBezTo>
                    <a:pt x="7188" y="25661"/>
                    <a:pt x="7224" y="25504"/>
                    <a:pt x="7248" y="25347"/>
                  </a:cubicBezTo>
                  <a:cubicBezTo>
                    <a:pt x="7296" y="25009"/>
                    <a:pt x="7350" y="24671"/>
                    <a:pt x="7417" y="24339"/>
                  </a:cubicBezTo>
                  <a:cubicBezTo>
                    <a:pt x="7447" y="24158"/>
                    <a:pt x="7495" y="23983"/>
                    <a:pt x="7532" y="23808"/>
                  </a:cubicBezTo>
                  <a:cubicBezTo>
                    <a:pt x="7598" y="23494"/>
                    <a:pt x="7658" y="23181"/>
                    <a:pt x="7737" y="22873"/>
                  </a:cubicBezTo>
                  <a:cubicBezTo>
                    <a:pt x="7785" y="22662"/>
                    <a:pt x="7851" y="22456"/>
                    <a:pt x="7906" y="22245"/>
                  </a:cubicBezTo>
                  <a:cubicBezTo>
                    <a:pt x="7978" y="21974"/>
                    <a:pt x="8051" y="21696"/>
                    <a:pt x="8129" y="21425"/>
                  </a:cubicBezTo>
                  <a:cubicBezTo>
                    <a:pt x="8213" y="21153"/>
                    <a:pt x="8310" y="20875"/>
                    <a:pt x="8401" y="20604"/>
                  </a:cubicBezTo>
                  <a:cubicBezTo>
                    <a:pt x="8467" y="20399"/>
                    <a:pt x="8527" y="20199"/>
                    <a:pt x="8600" y="19994"/>
                  </a:cubicBezTo>
                  <a:cubicBezTo>
                    <a:pt x="8763" y="19524"/>
                    <a:pt x="8944" y="19053"/>
                    <a:pt x="9137" y="18582"/>
                  </a:cubicBezTo>
                  <a:cubicBezTo>
                    <a:pt x="9511" y="17677"/>
                    <a:pt x="9927" y="16790"/>
                    <a:pt x="10386" y="15927"/>
                  </a:cubicBezTo>
                  <a:cubicBezTo>
                    <a:pt x="10845" y="15064"/>
                    <a:pt x="11339" y="14225"/>
                    <a:pt x="11877" y="13410"/>
                  </a:cubicBezTo>
                  <a:cubicBezTo>
                    <a:pt x="12414" y="12595"/>
                    <a:pt x="12993" y="11805"/>
                    <a:pt x="13609" y="11044"/>
                  </a:cubicBezTo>
                  <a:cubicBezTo>
                    <a:pt x="13916" y="10664"/>
                    <a:pt x="14236" y="10290"/>
                    <a:pt x="14562" y="9922"/>
                  </a:cubicBezTo>
                  <a:cubicBezTo>
                    <a:pt x="14888" y="9560"/>
                    <a:pt x="15226" y="9198"/>
                    <a:pt x="15576" y="8842"/>
                  </a:cubicBezTo>
                  <a:cubicBezTo>
                    <a:pt x="15920" y="8492"/>
                    <a:pt x="16276" y="8148"/>
                    <a:pt x="16638" y="7810"/>
                  </a:cubicBezTo>
                  <a:cubicBezTo>
                    <a:pt x="16994" y="7478"/>
                    <a:pt x="17362" y="7152"/>
                    <a:pt x="17736" y="6838"/>
                  </a:cubicBezTo>
                  <a:cubicBezTo>
                    <a:pt x="18491" y="6211"/>
                    <a:pt x="19263" y="5619"/>
                    <a:pt x="20066" y="5064"/>
                  </a:cubicBezTo>
                  <a:cubicBezTo>
                    <a:pt x="21669" y="3965"/>
                    <a:pt x="27947" y="0"/>
                    <a:pt x="276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 name="Google Shape;622;p22"/>
          <p:cNvSpPr txBox="1"/>
          <p:nvPr>
            <p:ph type="ctrTitle"/>
          </p:nvPr>
        </p:nvSpPr>
        <p:spPr>
          <a:xfrm>
            <a:off x="2038500" y="540000"/>
            <a:ext cx="5067000" cy="1188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8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23" name="Google Shape;623;p22"/>
          <p:cNvSpPr txBox="1"/>
          <p:nvPr>
            <p:ph idx="1" type="subTitle"/>
          </p:nvPr>
        </p:nvSpPr>
        <p:spPr>
          <a:xfrm>
            <a:off x="2032650" y="1593475"/>
            <a:ext cx="5078700" cy="118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624" name="Google Shape;624;p22"/>
          <p:cNvSpPr txBox="1"/>
          <p:nvPr/>
        </p:nvSpPr>
        <p:spPr>
          <a:xfrm>
            <a:off x="2317300" y="3872100"/>
            <a:ext cx="4525500" cy="365700"/>
          </a:xfrm>
          <a:prstGeom prst="rect">
            <a:avLst/>
          </a:prstGeom>
          <a:noFill/>
          <a:ln>
            <a:noFill/>
          </a:ln>
        </p:spPr>
        <p:txBody>
          <a:bodyPr anchorCtr="0" anchor="ctr" bIns="0" lIns="91425" spcFirstLastPara="1" rIns="0" wrap="square" tIns="0">
            <a:noAutofit/>
          </a:bodyPr>
          <a:lstStyle/>
          <a:p>
            <a:pPr indent="0" lvl="0" marL="0" rtl="0" algn="ctr">
              <a:lnSpc>
                <a:spcPct val="100000"/>
              </a:lnSpc>
              <a:spcBef>
                <a:spcPts val="300"/>
              </a:spcBef>
              <a:spcAft>
                <a:spcPts val="0"/>
              </a:spcAft>
              <a:buNone/>
            </a:pPr>
            <a:r>
              <a:rPr lang="en" sz="1200">
                <a:solidFill>
                  <a:schemeClr val="accent1"/>
                </a:solidFill>
                <a:latin typeface="Barlow"/>
                <a:ea typeface="Barlow"/>
                <a:cs typeface="Barlow"/>
                <a:sym typeface="Barlow"/>
              </a:rPr>
              <a:t>CREDITS: This presentation template was created by </a:t>
            </a:r>
            <a:r>
              <a:rPr b="1" lang="en" sz="1200">
                <a:solidFill>
                  <a:schemeClr val="accent1"/>
                </a:solidFill>
                <a:uFill>
                  <a:noFill/>
                </a:uFill>
                <a:latin typeface="Barlow"/>
                <a:ea typeface="Barlow"/>
                <a:cs typeface="Barlow"/>
                <a:sym typeface="Barlow"/>
                <a:hlinkClick r:id="rId2">
                  <a:extLst>
                    <a:ext uri="{A12FA001-AC4F-418D-AE19-62706E023703}">
                      <ahyp:hlinkClr val="tx"/>
                    </a:ext>
                  </a:extLst>
                </a:hlinkClick>
              </a:rPr>
              <a:t>Slidesgo</a:t>
            </a:r>
            <a:r>
              <a:rPr lang="en" sz="1200">
                <a:solidFill>
                  <a:schemeClr val="accent1"/>
                </a:solidFill>
                <a:latin typeface="Barlow"/>
                <a:ea typeface="Barlow"/>
                <a:cs typeface="Barlow"/>
                <a:sym typeface="Barlow"/>
              </a:rPr>
              <a:t>, and includes icons by </a:t>
            </a:r>
            <a:r>
              <a:rPr b="1" lang="en" sz="1200">
                <a:solidFill>
                  <a:schemeClr val="accent1"/>
                </a:solidFill>
                <a:uFill>
                  <a:noFill/>
                </a:uFill>
                <a:latin typeface="Barlow"/>
                <a:ea typeface="Barlow"/>
                <a:cs typeface="Barlow"/>
                <a:sym typeface="Barlow"/>
                <a:hlinkClick r:id="rId3">
                  <a:extLst>
                    <a:ext uri="{A12FA001-AC4F-418D-AE19-62706E023703}">
                      <ahyp:hlinkClr val="tx"/>
                    </a:ext>
                  </a:extLst>
                </a:hlinkClick>
              </a:rPr>
              <a:t>Flaticon</a:t>
            </a:r>
            <a:r>
              <a:rPr lang="en" sz="1200">
                <a:solidFill>
                  <a:schemeClr val="accent1"/>
                </a:solidFill>
                <a:latin typeface="Barlow"/>
                <a:ea typeface="Barlow"/>
                <a:cs typeface="Barlow"/>
                <a:sym typeface="Barlow"/>
              </a:rPr>
              <a:t>, and infographics &amp; images by </a:t>
            </a:r>
            <a:r>
              <a:rPr b="1" lang="en" sz="1200">
                <a:solidFill>
                  <a:schemeClr val="accent1"/>
                </a:solidFill>
                <a:uFill>
                  <a:noFill/>
                </a:uFill>
                <a:latin typeface="Barlow"/>
                <a:ea typeface="Barlow"/>
                <a:cs typeface="Barlow"/>
                <a:sym typeface="Barlow"/>
                <a:hlinkClick r:id="rId4">
                  <a:extLst>
                    <a:ext uri="{A12FA001-AC4F-418D-AE19-62706E023703}">
                      <ahyp:hlinkClr val="tx"/>
                    </a:ext>
                  </a:extLst>
                </a:hlinkClick>
              </a:rPr>
              <a:t>Freepik</a:t>
            </a:r>
            <a:endParaRPr b="1" sz="1200">
              <a:solidFill>
                <a:schemeClr val="accent1"/>
              </a:solidFill>
              <a:latin typeface="Barlow"/>
              <a:ea typeface="Barlow"/>
              <a:cs typeface="Barlow"/>
              <a:sym typeface="Barlow"/>
            </a:endParaRPr>
          </a:p>
        </p:txBody>
      </p:sp>
      <p:grpSp>
        <p:nvGrpSpPr>
          <p:cNvPr id="625" name="Google Shape;625;p22"/>
          <p:cNvGrpSpPr/>
          <p:nvPr/>
        </p:nvGrpSpPr>
        <p:grpSpPr>
          <a:xfrm>
            <a:off x="4320" y="2314966"/>
            <a:ext cx="1683894" cy="2828559"/>
            <a:chOff x="4320" y="2314966"/>
            <a:chExt cx="1683894" cy="2828559"/>
          </a:xfrm>
        </p:grpSpPr>
        <p:sp>
          <p:nvSpPr>
            <p:cNvPr id="626" name="Google Shape;626;p22"/>
            <p:cNvSpPr/>
            <p:nvPr/>
          </p:nvSpPr>
          <p:spPr>
            <a:xfrm flipH="1">
              <a:off x="4320" y="2644358"/>
              <a:ext cx="184676" cy="2499168"/>
            </a:xfrm>
            <a:custGeom>
              <a:rect b="b" l="l" r="r" t="t"/>
              <a:pathLst>
                <a:path extrusionOk="0" h="68232" w="5042">
                  <a:moveTo>
                    <a:pt x="5042" y="0"/>
                  </a:moveTo>
                  <a:cubicBezTo>
                    <a:pt x="5042" y="0"/>
                    <a:pt x="4447" y="8151"/>
                    <a:pt x="2226" y="12823"/>
                  </a:cubicBezTo>
                  <a:cubicBezTo>
                    <a:pt x="0" y="17493"/>
                    <a:pt x="2000" y="23865"/>
                    <a:pt x="4002" y="26162"/>
                  </a:cubicBezTo>
                  <a:lnTo>
                    <a:pt x="4002" y="68232"/>
                  </a:lnTo>
                  <a:lnTo>
                    <a:pt x="5042" y="68232"/>
                  </a:lnTo>
                  <a:lnTo>
                    <a:pt x="5042" y="0"/>
                  </a:ln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2"/>
            <p:cNvSpPr/>
            <p:nvPr/>
          </p:nvSpPr>
          <p:spPr>
            <a:xfrm flipH="1">
              <a:off x="123799" y="4675027"/>
              <a:ext cx="494801" cy="328768"/>
            </a:xfrm>
            <a:custGeom>
              <a:rect b="b" l="l" r="r" t="t"/>
              <a:pathLst>
                <a:path extrusionOk="0" h="8976" w="13509">
                  <a:moveTo>
                    <a:pt x="13509" y="1"/>
                  </a:moveTo>
                  <a:lnTo>
                    <a:pt x="13509" y="1"/>
                  </a:lnTo>
                  <a:cubicBezTo>
                    <a:pt x="7171" y="6448"/>
                    <a:pt x="0" y="6838"/>
                    <a:pt x="0" y="6838"/>
                  </a:cubicBezTo>
                  <a:cubicBezTo>
                    <a:pt x="1733" y="8430"/>
                    <a:pt x="3433" y="8976"/>
                    <a:pt x="4948" y="8976"/>
                  </a:cubicBezTo>
                  <a:cubicBezTo>
                    <a:pt x="8246" y="8976"/>
                    <a:pt x="10673" y="6392"/>
                    <a:pt x="10673" y="6392"/>
                  </a:cubicBezTo>
                  <a:lnTo>
                    <a:pt x="10673" y="7950"/>
                  </a:lnTo>
                  <a:cubicBezTo>
                    <a:pt x="13508" y="4781"/>
                    <a:pt x="13509" y="1"/>
                    <a:pt x="1350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2"/>
            <p:cNvSpPr/>
            <p:nvPr/>
          </p:nvSpPr>
          <p:spPr>
            <a:xfrm flipH="1">
              <a:off x="123800" y="4550420"/>
              <a:ext cx="1062930" cy="527766"/>
            </a:xfrm>
            <a:custGeom>
              <a:rect b="b" l="l" r="r" t="t"/>
              <a:pathLst>
                <a:path extrusionOk="0" h="14409" w="29020">
                  <a:moveTo>
                    <a:pt x="19630" y="0"/>
                  </a:moveTo>
                  <a:cubicBezTo>
                    <a:pt x="8306" y="0"/>
                    <a:pt x="2262" y="5996"/>
                    <a:pt x="2262" y="5996"/>
                  </a:cubicBezTo>
                  <a:cubicBezTo>
                    <a:pt x="2633" y="6182"/>
                    <a:pt x="4078" y="7071"/>
                    <a:pt x="2633" y="8516"/>
                  </a:cubicBezTo>
                  <a:cubicBezTo>
                    <a:pt x="1187" y="9962"/>
                    <a:pt x="1" y="12378"/>
                    <a:pt x="1" y="12378"/>
                  </a:cubicBezTo>
                  <a:cubicBezTo>
                    <a:pt x="2019" y="11139"/>
                    <a:pt x="3409" y="10566"/>
                    <a:pt x="4227" y="10566"/>
                  </a:cubicBezTo>
                  <a:cubicBezTo>
                    <a:pt x="4896" y="10566"/>
                    <a:pt x="5182" y="10950"/>
                    <a:pt x="5116" y="11667"/>
                  </a:cubicBezTo>
                  <a:cubicBezTo>
                    <a:pt x="4967" y="13259"/>
                    <a:pt x="5450" y="14409"/>
                    <a:pt x="5450" y="14409"/>
                  </a:cubicBezTo>
                  <a:cubicBezTo>
                    <a:pt x="16789" y="2402"/>
                    <a:pt x="29020" y="1290"/>
                    <a:pt x="29020" y="1290"/>
                  </a:cubicBezTo>
                  <a:cubicBezTo>
                    <a:pt x="25572" y="369"/>
                    <a:pt x="22439" y="0"/>
                    <a:pt x="19630"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2"/>
            <p:cNvSpPr/>
            <p:nvPr/>
          </p:nvSpPr>
          <p:spPr>
            <a:xfrm flipH="1">
              <a:off x="123799" y="3660993"/>
              <a:ext cx="413415" cy="853897"/>
            </a:xfrm>
            <a:custGeom>
              <a:rect b="b" l="l" r="r" t="t"/>
              <a:pathLst>
                <a:path extrusionOk="0" h="23313" w="11287">
                  <a:moveTo>
                    <a:pt x="1" y="0"/>
                  </a:moveTo>
                  <a:lnTo>
                    <a:pt x="1" y="0"/>
                  </a:lnTo>
                  <a:cubicBezTo>
                    <a:pt x="1" y="1"/>
                    <a:pt x="1391" y="2447"/>
                    <a:pt x="2225" y="13620"/>
                  </a:cubicBezTo>
                  <a:cubicBezTo>
                    <a:pt x="2878" y="22361"/>
                    <a:pt x="8054" y="23312"/>
                    <a:pt x="10277" y="23312"/>
                  </a:cubicBezTo>
                  <a:cubicBezTo>
                    <a:pt x="10896" y="23312"/>
                    <a:pt x="11287" y="23239"/>
                    <a:pt x="11287" y="23239"/>
                  </a:cubicBezTo>
                  <a:lnTo>
                    <a:pt x="11287" y="23237"/>
                  </a:lnTo>
                  <a:cubicBezTo>
                    <a:pt x="9323" y="21014"/>
                    <a:pt x="9248" y="19718"/>
                    <a:pt x="8321" y="10341"/>
                  </a:cubicBezTo>
                  <a:cubicBezTo>
                    <a:pt x="7395" y="964"/>
                    <a:pt x="1" y="0"/>
                    <a:pt x="1"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2"/>
            <p:cNvSpPr/>
            <p:nvPr/>
          </p:nvSpPr>
          <p:spPr>
            <a:xfrm flipH="1">
              <a:off x="36260" y="2314966"/>
              <a:ext cx="619005" cy="1358258"/>
            </a:xfrm>
            <a:custGeom>
              <a:rect b="b" l="l" r="r" t="t"/>
              <a:pathLst>
                <a:path extrusionOk="0" h="37083" w="16900">
                  <a:moveTo>
                    <a:pt x="7549" y="1"/>
                  </a:moveTo>
                  <a:cubicBezTo>
                    <a:pt x="2148" y="1"/>
                    <a:pt x="213" y="8630"/>
                    <a:pt x="1" y="11179"/>
                  </a:cubicBezTo>
                  <a:cubicBezTo>
                    <a:pt x="1" y="11179"/>
                    <a:pt x="1794" y="8776"/>
                    <a:pt x="4510" y="8776"/>
                  </a:cubicBezTo>
                  <a:cubicBezTo>
                    <a:pt x="5275" y="8776"/>
                    <a:pt x="6113" y="8966"/>
                    <a:pt x="7006" y="9455"/>
                  </a:cubicBezTo>
                  <a:cubicBezTo>
                    <a:pt x="11063" y="11678"/>
                    <a:pt x="8192" y="21684"/>
                    <a:pt x="7349" y="27189"/>
                  </a:cubicBezTo>
                  <a:cubicBezTo>
                    <a:pt x="6505" y="32692"/>
                    <a:pt x="10007" y="35749"/>
                    <a:pt x="14510" y="37083"/>
                  </a:cubicBezTo>
                  <a:cubicBezTo>
                    <a:pt x="14510" y="37083"/>
                    <a:pt x="9423" y="30523"/>
                    <a:pt x="13342" y="20683"/>
                  </a:cubicBezTo>
                  <a:cubicBezTo>
                    <a:pt x="16900" y="11289"/>
                    <a:pt x="14342" y="949"/>
                    <a:pt x="8339" y="61"/>
                  </a:cubicBezTo>
                  <a:cubicBezTo>
                    <a:pt x="8068" y="20"/>
                    <a:pt x="7805" y="1"/>
                    <a:pt x="754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2"/>
            <p:cNvSpPr/>
            <p:nvPr/>
          </p:nvSpPr>
          <p:spPr>
            <a:xfrm flipH="1">
              <a:off x="617152" y="3698016"/>
              <a:ext cx="1071061" cy="693688"/>
            </a:xfrm>
            <a:custGeom>
              <a:rect b="b" l="l" r="r" t="t"/>
              <a:pathLst>
                <a:path extrusionOk="0" h="18939" w="29242">
                  <a:moveTo>
                    <a:pt x="10415" y="0"/>
                  </a:moveTo>
                  <a:cubicBezTo>
                    <a:pt x="11378" y="1038"/>
                    <a:pt x="11303" y="2446"/>
                    <a:pt x="11303" y="2446"/>
                  </a:cubicBezTo>
                  <a:cubicBezTo>
                    <a:pt x="9684" y="2106"/>
                    <a:pt x="8115" y="1982"/>
                    <a:pt x="6689" y="1982"/>
                  </a:cubicBezTo>
                  <a:cubicBezTo>
                    <a:pt x="2826" y="1982"/>
                    <a:pt x="1" y="2891"/>
                    <a:pt x="1" y="2891"/>
                  </a:cubicBezTo>
                  <a:cubicBezTo>
                    <a:pt x="3595" y="3855"/>
                    <a:pt x="5115" y="6042"/>
                    <a:pt x="5115" y="6042"/>
                  </a:cubicBezTo>
                  <a:cubicBezTo>
                    <a:pt x="1778" y="6820"/>
                    <a:pt x="1" y="10045"/>
                    <a:pt x="1" y="10045"/>
                  </a:cubicBezTo>
                  <a:cubicBezTo>
                    <a:pt x="1952" y="9843"/>
                    <a:pt x="3790" y="9751"/>
                    <a:pt x="5520" y="9751"/>
                  </a:cubicBezTo>
                  <a:cubicBezTo>
                    <a:pt x="22810" y="9751"/>
                    <a:pt x="29242" y="18939"/>
                    <a:pt x="29242" y="18939"/>
                  </a:cubicBezTo>
                  <a:cubicBezTo>
                    <a:pt x="27388" y="595"/>
                    <a:pt x="10416" y="0"/>
                    <a:pt x="10415"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bg>
      <p:bgPr>
        <a:gradFill>
          <a:gsLst>
            <a:gs pos="0">
              <a:schemeClr val="dk2"/>
            </a:gs>
            <a:gs pos="100000">
              <a:schemeClr val="dk1"/>
            </a:gs>
          </a:gsLst>
          <a:lin ang="5400012" scaled="0"/>
        </a:gradFill>
      </p:bgPr>
    </p:bg>
    <p:spTree>
      <p:nvGrpSpPr>
        <p:cNvPr id="632" name="Shape 632"/>
        <p:cNvGrpSpPr/>
        <p:nvPr/>
      </p:nvGrpSpPr>
      <p:grpSpPr>
        <a:xfrm>
          <a:off x="0" y="0"/>
          <a:ext cx="0" cy="0"/>
          <a:chOff x="0" y="0"/>
          <a:chExt cx="0" cy="0"/>
        </a:xfrm>
      </p:grpSpPr>
      <p:sp>
        <p:nvSpPr>
          <p:cNvPr id="633" name="Google Shape;633;p23"/>
          <p:cNvSpPr/>
          <p:nvPr/>
        </p:nvSpPr>
        <p:spPr>
          <a:xfrm>
            <a:off x="7987" y="0"/>
            <a:ext cx="9118778" cy="5143551"/>
          </a:xfrm>
          <a:custGeom>
            <a:rect b="b" l="l" r="r" t="t"/>
            <a:pathLst>
              <a:path extrusionOk="0" h="190449" w="285676">
                <a:moveTo>
                  <a:pt x="278293" y="0"/>
                </a:moveTo>
                <a:cubicBezTo>
                  <a:pt x="253581" y="36010"/>
                  <a:pt x="212115" y="75463"/>
                  <a:pt x="144939" y="89945"/>
                </a:cubicBezTo>
                <a:cubicBezTo>
                  <a:pt x="128678" y="93430"/>
                  <a:pt x="113187" y="94963"/>
                  <a:pt x="98518" y="94963"/>
                </a:cubicBezTo>
                <a:cubicBezTo>
                  <a:pt x="60794" y="94963"/>
                  <a:pt x="28502" y="84825"/>
                  <a:pt x="2495" y="71685"/>
                </a:cubicBezTo>
                <a:cubicBezTo>
                  <a:pt x="1657" y="71262"/>
                  <a:pt x="823" y="70835"/>
                  <a:pt x="0" y="70405"/>
                </a:cubicBezTo>
                <a:lnTo>
                  <a:pt x="0" y="190449"/>
                </a:lnTo>
                <a:lnTo>
                  <a:pt x="285676" y="190449"/>
                </a:lnTo>
                <a:lnTo>
                  <a:pt x="285676" y="0"/>
                </a:ln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 name="Google Shape;634;p23"/>
          <p:cNvGrpSpPr/>
          <p:nvPr/>
        </p:nvGrpSpPr>
        <p:grpSpPr>
          <a:xfrm>
            <a:off x="1690423" y="9"/>
            <a:ext cx="5152211" cy="1806726"/>
            <a:chOff x="0" y="7163653"/>
            <a:chExt cx="6084331" cy="2133593"/>
          </a:xfrm>
        </p:grpSpPr>
        <p:sp>
          <p:nvSpPr>
            <p:cNvPr id="635" name="Google Shape;635;p23"/>
            <p:cNvSpPr/>
            <p:nvPr/>
          </p:nvSpPr>
          <p:spPr>
            <a:xfrm>
              <a:off x="551601" y="7163653"/>
              <a:ext cx="4726231" cy="2133593"/>
            </a:xfrm>
            <a:custGeom>
              <a:rect b="b" l="l" r="r" t="t"/>
              <a:pathLst>
                <a:path extrusionOk="0" h="79000" w="174997">
                  <a:moveTo>
                    <a:pt x="90613" y="13234"/>
                  </a:moveTo>
                  <a:cubicBezTo>
                    <a:pt x="89572" y="13234"/>
                    <a:pt x="88531" y="13236"/>
                    <a:pt x="87490" y="13244"/>
                  </a:cubicBezTo>
                  <a:lnTo>
                    <a:pt x="78115" y="13305"/>
                  </a:lnTo>
                  <a:cubicBezTo>
                    <a:pt x="74980" y="13342"/>
                    <a:pt x="71845" y="13393"/>
                    <a:pt x="68646" y="13525"/>
                  </a:cubicBezTo>
                  <a:cubicBezTo>
                    <a:pt x="71686" y="14576"/>
                    <a:pt x="74834" y="15155"/>
                    <a:pt x="77990" y="15563"/>
                  </a:cubicBezTo>
                  <a:cubicBezTo>
                    <a:pt x="81029" y="15938"/>
                    <a:pt x="84088" y="16133"/>
                    <a:pt x="87153" y="16133"/>
                  </a:cubicBezTo>
                  <a:cubicBezTo>
                    <a:pt x="87269" y="16133"/>
                    <a:pt x="87384" y="16133"/>
                    <a:pt x="87500" y="16132"/>
                  </a:cubicBezTo>
                  <a:cubicBezTo>
                    <a:pt x="90677" y="16112"/>
                    <a:pt x="93858" y="15937"/>
                    <a:pt x="97011" y="15511"/>
                  </a:cubicBezTo>
                  <a:cubicBezTo>
                    <a:pt x="100162" y="15106"/>
                    <a:pt x="103293" y="14478"/>
                    <a:pt x="106350" y="13525"/>
                  </a:cubicBezTo>
                  <a:lnTo>
                    <a:pt x="106350" y="13525"/>
                  </a:lnTo>
                  <a:cubicBezTo>
                    <a:pt x="106350" y="13525"/>
                    <a:pt x="106350" y="13525"/>
                    <a:pt x="106350" y="13525"/>
                  </a:cubicBezTo>
                  <a:cubicBezTo>
                    <a:pt x="103148" y="13286"/>
                    <a:pt x="100009" y="13293"/>
                    <a:pt x="96871" y="13244"/>
                  </a:cubicBezTo>
                  <a:cubicBezTo>
                    <a:pt x="94781" y="13244"/>
                    <a:pt x="92696" y="13234"/>
                    <a:pt x="90613" y="13234"/>
                  </a:cubicBezTo>
                  <a:close/>
                  <a:moveTo>
                    <a:pt x="9766" y="0"/>
                  </a:moveTo>
                  <a:cubicBezTo>
                    <a:pt x="9717" y="9149"/>
                    <a:pt x="10967" y="16559"/>
                    <a:pt x="11617" y="19788"/>
                  </a:cubicBezTo>
                  <a:lnTo>
                    <a:pt x="10291" y="20606"/>
                  </a:lnTo>
                  <a:cubicBezTo>
                    <a:pt x="9054" y="21346"/>
                    <a:pt x="7854" y="22141"/>
                    <a:pt x="6589" y="22842"/>
                  </a:cubicBezTo>
                  <a:cubicBezTo>
                    <a:pt x="6278" y="23018"/>
                    <a:pt x="6010" y="23272"/>
                    <a:pt x="5733" y="23512"/>
                  </a:cubicBezTo>
                  <a:lnTo>
                    <a:pt x="4906" y="24225"/>
                  </a:lnTo>
                  <a:lnTo>
                    <a:pt x="3249" y="25661"/>
                  </a:lnTo>
                  <a:cubicBezTo>
                    <a:pt x="2792" y="26068"/>
                    <a:pt x="2332" y="26480"/>
                    <a:pt x="1875" y="26896"/>
                  </a:cubicBezTo>
                  <a:cubicBezTo>
                    <a:pt x="1242" y="27463"/>
                    <a:pt x="617" y="28034"/>
                    <a:pt x="1" y="28625"/>
                  </a:cubicBezTo>
                  <a:cubicBezTo>
                    <a:pt x="796" y="28344"/>
                    <a:pt x="1585" y="28049"/>
                    <a:pt x="2369" y="27744"/>
                  </a:cubicBezTo>
                  <a:cubicBezTo>
                    <a:pt x="2948" y="27524"/>
                    <a:pt x="3530" y="27292"/>
                    <a:pt x="4109" y="27067"/>
                  </a:cubicBezTo>
                  <a:lnTo>
                    <a:pt x="6141" y="26236"/>
                  </a:lnTo>
                  <a:lnTo>
                    <a:pt x="7153" y="25818"/>
                  </a:lnTo>
                  <a:cubicBezTo>
                    <a:pt x="7488" y="25677"/>
                    <a:pt x="7838" y="25562"/>
                    <a:pt x="8140" y="25358"/>
                  </a:cubicBezTo>
                  <a:cubicBezTo>
                    <a:pt x="9331" y="24545"/>
                    <a:pt x="10582" y="23832"/>
                    <a:pt x="11804" y="23064"/>
                  </a:cubicBezTo>
                  <a:lnTo>
                    <a:pt x="12935" y="22366"/>
                  </a:lnTo>
                  <a:cubicBezTo>
                    <a:pt x="27139" y="34810"/>
                    <a:pt x="41575" y="39785"/>
                    <a:pt x="45743" y="41034"/>
                  </a:cubicBezTo>
                  <a:cubicBezTo>
                    <a:pt x="45768" y="41085"/>
                    <a:pt x="45792" y="41129"/>
                    <a:pt x="45810" y="41171"/>
                  </a:cubicBezTo>
                  <a:cubicBezTo>
                    <a:pt x="46154" y="41847"/>
                    <a:pt x="46538" y="42493"/>
                    <a:pt x="46907" y="43145"/>
                  </a:cubicBezTo>
                  <a:cubicBezTo>
                    <a:pt x="47696" y="44416"/>
                    <a:pt x="48436" y="45723"/>
                    <a:pt x="49365" y="46896"/>
                  </a:cubicBezTo>
                  <a:cubicBezTo>
                    <a:pt x="50279" y="48078"/>
                    <a:pt x="51276" y="49190"/>
                    <a:pt x="52290" y="50278"/>
                  </a:cubicBezTo>
                  <a:lnTo>
                    <a:pt x="53844" y="51871"/>
                  </a:lnTo>
                  <a:lnTo>
                    <a:pt x="55466" y="53391"/>
                  </a:lnTo>
                  <a:cubicBezTo>
                    <a:pt x="57683" y="55357"/>
                    <a:pt x="60002" y="57192"/>
                    <a:pt x="62494" y="58751"/>
                  </a:cubicBezTo>
                  <a:cubicBezTo>
                    <a:pt x="63618" y="59531"/>
                    <a:pt x="64825" y="60179"/>
                    <a:pt x="66013" y="60848"/>
                  </a:cubicBezTo>
                  <a:cubicBezTo>
                    <a:pt x="63271" y="64674"/>
                    <a:pt x="58110" y="68250"/>
                    <a:pt x="54058" y="70695"/>
                  </a:cubicBezTo>
                  <a:cubicBezTo>
                    <a:pt x="53037" y="71313"/>
                    <a:pt x="52087" y="71853"/>
                    <a:pt x="51264" y="72315"/>
                  </a:cubicBezTo>
                  <a:cubicBezTo>
                    <a:pt x="51551" y="72425"/>
                    <a:pt x="51840" y="72531"/>
                    <a:pt x="52133" y="72645"/>
                  </a:cubicBezTo>
                  <a:cubicBezTo>
                    <a:pt x="52544" y="72797"/>
                    <a:pt x="52964" y="72949"/>
                    <a:pt x="53382" y="73102"/>
                  </a:cubicBezTo>
                  <a:cubicBezTo>
                    <a:pt x="53741" y="73229"/>
                    <a:pt x="54095" y="73357"/>
                    <a:pt x="54457" y="73476"/>
                  </a:cubicBezTo>
                  <a:cubicBezTo>
                    <a:pt x="54740" y="73574"/>
                    <a:pt x="55024" y="73674"/>
                    <a:pt x="55310" y="73769"/>
                  </a:cubicBezTo>
                  <a:cubicBezTo>
                    <a:pt x="58411" y="74808"/>
                    <a:pt x="61584" y="75707"/>
                    <a:pt x="64813" y="76443"/>
                  </a:cubicBezTo>
                  <a:cubicBezTo>
                    <a:pt x="65167" y="76526"/>
                    <a:pt x="65526" y="76608"/>
                    <a:pt x="65880" y="76684"/>
                  </a:cubicBezTo>
                  <a:cubicBezTo>
                    <a:pt x="66288" y="76775"/>
                    <a:pt x="66699" y="76858"/>
                    <a:pt x="67114" y="76946"/>
                  </a:cubicBezTo>
                  <a:cubicBezTo>
                    <a:pt x="67522" y="77029"/>
                    <a:pt x="67933" y="77110"/>
                    <a:pt x="68348" y="77190"/>
                  </a:cubicBezTo>
                  <a:cubicBezTo>
                    <a:pt x="68764" y="77269"/>
                    <a:pt x="69176" y="77346"/>
                    <a:pt x="69590" y="77418"/>
                  </a:cubicBezTo>
                  <a:cubicBezTo>
                    <a:pt x="70005" y="77491"/>
                    <a:pt x="70425" y="77562"/>
                    <a:pt x="70840" y="77632"/>
                  </a:cubicBezTo>
                  <a:cubicBezTo>
                    <a:pt x="71684" y="77772"/>
                    <a:pt x="72534" y="77906"/>
                    <a:pt x="73387" y="78019"/>
                  </a:cubicBezTo>
                  <a:cubicBezTo>
                    <a:pt x="74124" y="78123"/>
                    <a:pt x="74858" y="78217"/>
                    <a:pt x="75601" y="78305"/>
                  </a:cubicBezTo>
                  <a:cubicBezTo>
                    <a:pt x="76409" y="78400"/>
                    <a:pt x="77220" y="78485"/>
                    <a:pt x="78030" y="78561"/>
                  </a:cubicBezTo>
                  <a:cubicBezTo>
                    <a:pt x="78405" y="78598"/>
                    <a:pt x="78777" y="78625"/>
                    <a:pt x="79154" y="78656"/>
                  </a:cubicBezTo>
                  <a:cubicBezTo>
                    <a:pt x="79178" y="78659"/>
                    <a:pt x="79203" y="78668"/>
                    <a:pt x="79231" y="78668"/>
                  </a:cubicBezTo>
                  <a:cubicBezTo>
                    <a:pt x="79554" y="78690"/>
                    <a:pt x="79882" y="78717"/>
                    <a:pt x="80209" y="78740"/>
                  </a:cubicBezTo>
                  <a:cubicBezTo>
                    <a:pt x="80541" y="78762"/>
                    <a:pt x="80869" y="78786"/>
                    <a:pt x="81199" y="78808"/>
                  </a:cubicBezTo>
                  <a:cubicBezTo>
                    <a:pt x="81497" y="78823"/>
                    <a:pt x="81798" y="78842"/>
                    <a:pt x="82098" y="78854"/>
                  </a:cubicBezTo>
                  <a:cubicBezTo>
                    <a:pt x="82350" y="78869"/>
                    <a:pt x="82609" y="78884"/>
                    <a:pt x="82860" y="78891"/>
                  </a:cubicBezTo>
                  <a:cubicBezTo>
                    <a:pt x="83215" y="78906"/>
                    <a:pt x="83569" y="78927"/>
                    <a:pt x="83923" y="78933"/>
                  </a:cubicBezTo>
                  <a:cubicBezTo>
                    <a:pt x="84243" y="78949"/>
                    <a:pt x="84563" y="78957"/>
                    <a:pt x="84888" y="78964"/>
                  </a:cubicBezTo>
                  <a:cubicBezTo>
                    <a:pt x="85223" y="78972"/>
                    <a:pt x="85553" y="78984"/>
                    <a:pt x="85893" y="78988"/>
                  </a:cubicBezTo>
                  <a:cubicBezTo>
                    <a:pt x="86426" y="78994"/>
                    <a:pt x="86960" y="78999"/>
                    <a:pt x="87500" y="78999"/>
                  </a:cubicBezTo>
                  <a:cubicBezTo>
                    <a:pt x="100268" y="78999"/>
                    <a:pt x="112487" y="76633"/>
                    <a:pt x="123732" y="72313"/>
                  </a:cubicBezTo>
                  <a:cubicBezTo>
                    <a:pt x="122906" y="71853"/>
                    <a:pt x="121944" y="71313"/>
                    <a:pt x="120917" y="70707"/>
                  </a:cubicBezTo>
                  <a:cubicBezTo>
                    <a:pt x="116845" y="68288"/>
                    <a:pt x="111638" y="64802"/>
                    <a:pt x="108903" y="60975"/>
                  </a:cubicBezTo>
                  <a:cubicBezTo>
                    <a:pt x="110161" y="60262"/>
                    <a:pt x="111447" y="59592"/>
                    <a:pt x="112639" y="58757"/>
                  </a:cubicBezTo>
                  <a:cubicBezTo>
                    <a:pt x="113248" y="58355"/>
                    <a:pt x="113873" y="57969"/>
                    <a:pt x="114472" y="57542"/>
                  </a:cubicBezTo>
                  <a:lnTo>
                    <a:pt x="116239" y="56232"/>
                  </a:lnTo>
                  <a:cubicBezTo>
                    <a:pt x="116845" y="55805"/>
                    <a:pt x="117397" y="55326"/>
                    <a:pt x="117961" y="54845"/>
                  </a:cubicBezTo>
                  <a:cubicBezTo>
                    <a:pt x="118516" y="54366"/>
                    <a:pt x="119110" y="53916"/>
                    <a:pt x="119633" y="53398"/>
                  </a:cubicBezTo>
                  <a:cubicBezTo>
                    <a:pt x="121831" y="51426"/>
                    <a:pt x="123845" y="49236"/>
                    <a:pt x="125697" y="46896"/>
                  </a:cubicBezTo>
                  <a:cubicBezTo>
                    <a:pt x="126623" y="45723"/>
                    <a:pt x="127354" y="44416"/>
                    <a:pt x="128131" y="43142"/>
                  </a:cubicBezTo>
                  <a:cubicBezTo>
                    <a:pt x="128493" y="42490"/>
                    <a:pt x="128874" y="41842"/>
                    <a:pt x="129209" y="41165"/>
                  </a:cubicBezTo>
                  <a:cubicBezTo>
                    <a:pt x="129231" y="41122"/>
                    <a:pt x="129255" y="41073"/>
                    <a:pt x="129274" y="41031"/>
                  </a:cubicBezTo>
                  <a:cubicBezTo>
                    <a:pt x="133479" y="39766"/>
                    <a:pt x="147884" y="34788"/>
                    <a:pt x="162061" y="22366"/>
                  </a:cubicBezTo>
                  <a:lnTo>
                    <a:pt x="163193" y="23064"/>
                  </a:lnTo>
                  <a:cubicBezTo>
                    <a:pt x="164415" y="23832"/>
                    <a:pt x="165668" y="24545"/>
                    <a:pt x="166856" y="25356"/>
                  </a:cubicBezTo>
                  <a:cubicBezTo>
                    <a:pt x="167158" y="25562"/>
                    <a:pt x="167508" y="25676"/>
                    <a:pt x="167843" y="25818"/>
                  </a:cubicBezTo>
                  <a:lnTo>
                    <a:pt x="168857" y="26236"/>
                  </a:lnTo>
                  <a:lnTo>
                    <a:pt x="170887" y="27067"/>
                  </a:lnTo>
                  <a:cubicBezTo>
                    <a:pt x="171466" y="27292"/>
                    <a:pt x="172048" y="27524"/>
                    <a:pt x="172632" y="27748"/>
                  </a:cubicBezTo>
                  <a:cubicBezTo>
                    <a:pt x="173416" y="28049"/>
                    <a:pt x="174201" y="28342"/>
                    <a:pt x="174997" y="28625"/>
                  </a:cubicBezTo>
                  <a:cubicBezTo>
                    <a:pt x="174384" y="28039"/>
                    <a:pt x="173756" y="27467"/>
                    <a:pt x="173126" y="26900"/>
                  </a:cubicBezTo>
                  <a:cubicBezTo>
                    <a:pt x="172669" y="26485"/>
                    <a:pt x="172209" y="26068"/>
                    <a:pt x="171747" y="25662"/>
                  </a:cubicBezTo>
                  <a:lnTo>
                    <a:pt x="170091" y="24225"/>
                  </a:lnTo>
                  <a:lnTo>
                    <a:pt x="169263" y="23512"/>
                  </a:lnTo>
                  <a:cubicBezTo>
                    <a:pt x="168986" y="23274"/>
                    <a:pt x="168720" y="23018"/>
                    <a:pt x="168407" y="22842"/>
                  </a:cubicBezTo>
                  <a:cubicBezTo>
                    <a:pt x="167146" y="22141"/>
                    <a:pt x="165942" y="21346"/>
                    <a:pt x="164705" y="20606"/>
                  </a:cubicBezTo>
                  <a:lnTo>
                    <a:pt x="163379" y="19788"/>
                  </a:lnTo>
                  <a:cubicBezTo>
                    <a:pt x="164031" y="16559"/>
                    <a:pt x="165280" y="9149"/>
                    <a:pt x="165230" y="0"/>
                  </a:cubicBezTo>
                  <a:lnTo>
                    <a:pt x="115286" y="0"/>
                  </a:lnTo>
                  <a:cubicBezTo>
                    <a:pt x="112441" y="4716"/>
                    <a:pt x="109372" y="9469"/>
                    <a:pt x="106350" y="13525"/>
                  </a:cubicBezTo>
                  <a:lnTo>
                    <a:pt x="126729" y="39666"/>
                  </a:lnTo>
                  <a:cubicBezTo>
                    <a:pt x="126699" y="39732"/>
                    <a:pt x="126672" y="39793"/>
                    <a:pt x="126638" y="39854"/>
                  </a:cubicBezTo>
                  <a:cubicBezTo>
                    <a:pt x="126333" y="40470"/>
                    <a:pt x="125974" y="41080"/>
                    <a:pt x="125633" y="41689"/>
                  </a:cubicBezTo>
                  <a:cubicBezTo>
                    <a:pt x="124928" y="42896"/>
                    <a:pt x="124109" y="44041"/>
                    <a:pt x="123335" y="45214"/>
                  </a:cubicBezTo>
                  <a:cubicBezTo>
                    <a:pt x="121800" y="47575"/>
                    <a:pt x="120112" y="49867"/>
                    <a:pt x="118198" y="51969"/>
                  </a:cubicBezTo>
                  <a:cubicBezTo>
                    <a:pt x="116270" y="54057"/>
                    <a:pt x="114256" y="56107"/>
                    <a:pt x="112008" y="57897"/>
                  </a:cubicBezTo>
                  <a:cubicBezTo>
                    <a:pt x="110926" y="58845"/>
                    <a:pt x="109738" y="59656"/>
                    <a:pt x="108583" y="60528"/>
                  </a:cubicBezTo>
                  <a:cubicBezTo>
                    <a:pt x="108583" y="60528"/>
                    <a:pt x="103415" y="63062"/>
                    <a:pt x="87325" y="63236"/>
                  </a:cubicBezTo>
                  <a:cubicBezTo>
                    <a:pt x="71241" y="63062"/>
                    <a:pt x="66354" y="60369"/>
                    <a:pt x="66354" y="60369"/>
                  </a:cubicBezTo>
                  <a:cubicBezTo>
                    <a:pt x="65264" y="59553"/>
                    <a:pt x="64151" y="58781"/>
                    <a:pt x="63127" y="57886"/>
                  </a:cubicBezTo>
                  <a:cubicBezTo>
                    <a:pt x="60873" y="56095"/>
                    <a:pt x="58841" y="54046"/>
                    <a:pt x="56906" y="51954"/>
                  </a:cubicBezTo>
                  <a:cubicBezTo>
                    <a:pt x="54975" y="49852"/>
                    <a:pt x="53274" y="47555"/>
                    <a:pt x="51723" y="45202"/>
                  </a:cubicBezTo>
                  <a:cubicBezTo>
                    <a:pt x="50938" y="44024"/>
                    <a:pt x="50112" y="42886"/>
                    <a:pt x="49396" y="41677"/>
                  </a:cubicBezTo>
                  <a:cubicBezTo>
                    <a:pt x="49049" y="41065"/>
                    <a:pt x="48686" y="40459"/>
                    <a:pt x="48375" y="39839"/>
                  </a:cubicBezTo>
                  <a:cubicBezTo>
                    <a:pt x="48341" y="39782"/>
                    <a:pt x="48311" y="39716"/>
                    <a:pt x="48280" y="39656"/>
                  </a:cubicBezTo>
                  <a:lnTo>
                    <a:pt x="68646" y="13525"/>
                  </a:lnTo>
                  <a:cubicBezTo>
                    <a:pt x="65626" y="9469"/>
                    <a:pt x="62555" y="4716"/>
                    <a:pt x="59710"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3"/>
            <p:cNvSpPr/>
            <p:nvPr/>
          </p:nvSpPr>
          <p:spPr>
            <a:xfrm>
              <a:off x="0" y="7163653"/>
              <a:ext cx="804580" cy="1411304"/>
            </a:xfrm>
            <a:custGeom>
              <a:rect b="b" l="l" r="r" t="t"/>
              <a:pathLst>
                <a:path extrusionOk="0" h="52256" w="29791">
                  <a:moveTo>
                    <a:pt x="0" y="0"/>
                  </a:moveTo>
                  <a:lnTo>
                    <a:pt x="0" y="13903"/>
                  </a:lnTo>
                  <a:cubicBezTo>
                    <a:pt x="11001" y="42475"/>
                    <a:pt x="29456" y="52085"/>
                    <a:pt x="29791" y="52255"/>
                  </a:cubicBezTo>
                  <a:lnTo>
                    <a:pt x="29791" y="52255"/>
                  </a:lnTo>
                  <a:cubicBezTo>
                    <a:pt x="6495" y="33405"/>
                    <a:pt x="1386" y="4835"/>
                    <a:pt x="674"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3"/>
            <p:cNvSpPr/>
            <p:nvPr/>
          </p:nvSpPr>
          <p:spPr>
            <a:xfrm>
              <a:off x="4471307" y="7163653"/>
              <a:ext cx="1613023" cy="1828462"/>
            </a:xfrm>
            <a:custGeom>
              <a:rect b="b" l="l" r="r" t="t"/>
              <a:pathLst>
                <a:path extrusionOk="0" h="67702" w="59725">
                  <a:moveTo>
                    <a:pt x="52229" y="0"/>
                  </a:moveTo>
                  <a:cubicBezTo>
                    <a:pt x="39854" y="51743"/>
                    <a:pt x="1" y="67702"/>
                    <a:pt x="1" y="67702"/>
                  </a:cubicBezTo>
                  <a:cubicBezTo>
                    <a:pt x="51121" y="47721"/>
                    <a:pt x="59725" y="0"/>
                    <a:pt x="59725"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 name="Google Shape;638;p23"/>
          <p:cNvGrpSpPr/>
          <p:nvPr/>
        </p:nvGrpSpPr>
        <p:grpSpPr>
          <a:xfrm>
            <a:off x="7150969" y="-6"/>
            <a:ext cx="1988694" cy="5143537"/>
            <a:chOff x="6274462" y="1350945"/>
            <a:chExt cx="1466372" cy="3792609"/>
          </a:xfrm>
        </p:grpSpPr>
        <p:sp>
          <p:nvSpPr>
            <p:cNvPr id="639" name="Google Shape;639;p23"/>
            <p:cNvSpPr/>
            <p:nvPr/>
          </p:nvSpPr>
          <p:spPr>
            <a:xfrm>
              <a:off x="7604663" y="3300779"/>
              <a:ext cx="136172" cy="1842776"/>
            </a:xfrm>
            <a:custGeom>
              <a:rect b="b" l="l" r="r" t="t"/>
              <a:pathLst>
                <a:path extrusionOk="0" h="68232" w="5042">
                  <a:moveTo>
                    <a:pt x="5042" y="0"/>
                  </a:moveTo>
                  <a:cubicBezTo>
                    <a:pt x="5042" y="0"/>
                    <a:pt x="4447" y="8151"/>
                    <a:pt x="2226" y="12823"/>
                  </a:cubicBezTo>
                  <a:cubicBezTo>
                    <a:pt x="0" y="17493"/>
                    <a:pt x="2000" y="23865"/>
                    <a:pt x="4002" y="26162"/>
                  </a:cubicBezTo>
                  <a:lnTo>
                    <a:pt x="4002" y="68232"/>
                  </a:lnTo>
                  <a:lnTo>
                    <a:pt x="5042" y="68232"/>
                  </a:lnTo>
                  <a:lnTo>
                    <a:pt x="5042" y="0"/>
                  </a:ln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3"/>
            <p:cNvSpPr/>
            <p:nvPr/>
          </p:nvSpPr>
          <p:spPr>
            <a:xfrm>
              <a:off x="7287892" y="4798101"/>
              <a:ext cx="364844" cy="242419"/>
            </a:xfrm>
            <a:custGeom>
              <a:rect b="b" l="l" r="r" t="t"/>
              <a:pathLst>
                <a:path extrusionOk="0" h="8976" w="13509">
                  <a:moveTo>
                    <a:pt x="13509" y="1"/>
                  </a:moveTo>
                  <a:lnTo>
                    <a:pt x="13509" y="1"/>
                  </a:lnTo>
                  <a:cubicBezTo>
                    <a:pt x="7171" y="6448"/>
                    <a:pt x="0" y="6838"/>
                    <a:pt x="0" y="6838"/>
                  </a:cubicBezTo>
                  <a:cubicBezTo>
                    <a:pt x="1733" y="8430"/>
                    <a:pt x="3433" y="8976"/>
                    <a:pt x="4948" y="8976"/>
                  </a:cubicBezTo>
                  <a:cubicBezTo>
                    <a:pt x="8246" y="8976"/>
                    <a:pt x="10673" y="6392"/>
                    <a:pt x="10673" y="6392"/>
                  </a:cubicBezTo>
                  <a:lnTo>
                    <a:pt x="10673" y="7950"/>
                  </a:lnTo>
                  <a:cubicBezTo>
                    <a:pt x="13508" y="4781"/>
                    <a:pt x="13509" y="1"/>
                    <a:pt x="13509" y="1"/>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3"/>
            <p:cNvSpPr/>
            <p:nvPr/>
          </p:nvSpPr>
          <p:spPr>
            <a:xfrm>
              <a:off x="6868978" y="4706222"/>
              <a:ext cx="783758" cy="389151"/>
            </a:xfrm>
            <a:custGeom>
              <a:rect b="b" l="l" r="r" t="t"/>
              <a:pathLst>
                <a:path extrusionOk="0" h="14409" w="29020">
                  <a:moveTo>
                    <a:pt x="19630" y="0"/>
                  </a:moveTo>
                  <a:cubicBezTo>
                    <a:pt x="8306" y="0"/>
                    <a:pt x="2262" y="5996"/>
                    <a:pt x="2262" y="5996"/>
                  </a:cubicBezTo>
                  <a:cubicBezTo>
                    <a:pt x="2633" y="6182"/>
                    <a:pt x="4078" y="7071"/>
                    <a:pt x="2633" y="8516"/>
                  </a:cubicBezTo>
                  <a:cubicBezTo>
                    <a:pt x="1187" y="9962"/>
                    <a:pt x="1" y="12378"/>
                    <a:pt x="1" y="12378"/>
                  </a:cubicBezTo>
                  <a:cubicBezTo>
                    <a:pt x="2019" y="11139"/>
                    <a:pt x="3409" y="10566"/>
                    <a:pt x="4227" y="10566"/>
                  </a:cubicBezTo>
                  <a:cubicBezTo>
                    <a:pt x="4896" y="10566"/>
                    <a:pt x="5182" y="10950"/>
                    <a:pt x="5116" y="11667"/>
                  </a:cubicBezTo>
                  <a:cubicBezTo>
                    <a:pt x="4967" y="13259"/>
                    <a:pt x="5450" y="14409"/>
                    <a:pt x="5450" y="14409"/>
                  </a:cubicBezTo>
                  <a:cubicBezTo>
                    <a:pt x="16789" y="2402"/>
                    <a:pt x="29020" y="1290"/>
                    <a:pt x="29020" y="1290"/>
                  </a:cubicBezTo>
                  <a:cubicBezTo>
                    <a:pt x="25572" y="369"/>
                    <a:pt x="22439" y="0"/>
                    <a:pt x="19630" y="0"/>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3"/>
            <p:cNvSpPr/>
            <p:nvPr/>
          </p:nvSpPr>
          <p:spPr>
            <a:xfrm>
              <a:off x="7347902" y="4050399"/>
              <a:ext cx="304834" cy="629626"/>
            </a:xfrm>
            <a:custGeom>
              <a:rect b="b" l="l" r="r" t="t"/>
              <a:pathLst>
                <a:path extrusionOk="0" h="23313" w="11287">
                  <a:moveTo>
                    <a:pt x="1" y="0"/>
                  </a:moveTo>
                  <a:lnTo>
                    <a:pt x="1" y="0"/>
                  </a:lnTo>
                  <a:cubicBezTo>
                    <a:pt x="1" y="1"/>
                    <a:pt x="1391" y="2447"/>
                    <a:pt x="2225" y="13620"/>
                  </a:cubicBezTo>
                  <a:cubicBezTo>
                    <a:pt x="2878" y="22361"/>
                    <a:pt x="8054" y="23312"/>
                    <a:pt x="10277" y="23312"/>
                  </a:cubicBezTo>
                  <a:cubicBezTo>
                    <a:pt x="10896" y="23312"/>
                    <a:pt x="11287" y="23239"/>
                    <a:pt x="11287" y="23239"/>
                  </a:cubicBezTo>
                  <a:lnTo>
                    <a:pt x="11287" y="23237"/>
                  </a:lnTo>
                  <a:cubicBezTo>
                    <a:pt x="9323" y="21014"/>
                    <a:pt x="9248" y="19718"/>
                    <a:pt x="8321" y="10341"/>
                  </a:cubicBezTo>
                  <a:cubicBezTo>
                    <a:pt x="7395" y="964"/>
                    <a:pt x="1" y="0"/>
                    <a:pt x="1" y="0"/>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3"/>
            <p:cNvSpPr/>
            <p:nvPr/>
          </p:nvSpPr>
          <p:spPr>
            <a:xfrm>
              <a:off x="7260857" y="3057900"/>
              <a:ext cx="456427" cy="1001519"/>
            </a:xfrm>
            <a:custGeom>
              <a:rect b="b" l="l" r="r" t="t"/>
              <a:pathLst>
                <a:path extrusionOk="0" h="37083" w="16900">
                  <a:moveTo>
                    <a:pt x="7549" y="1"/>
                  </a:moveTo>
                  <a:cubicBezTo>
                    <a:pt x="2148" y="1"/>
                    <a:pt x="213" y="8630"/>
                    <a:pt x="1" y="11179"/>
                  </a:cubicBezTo>
                  <a:cubicBezTo>
                    <a:pt x="1" y="11179"/>
                    <a:pt x="1794" y="8776"/>
                    <a:pt x="4510" y="8776"/>
                  </a:cubicBezTo>
                  <a:cubicBezTo>
                    <a:pt x="5275" y="8776"/>
                    <a:pt x="6113" y="8966"/>
                    <a:pt x="7006" y="9455"/>
                  </a:cubicBezTo>
                  <a:cubicBezTo>
                    <a:pt x="11063" y="11678"/>
                    <a:pt x="8192" y="21684"/>
                    <a:pt x="7349" y="27189"/>
                  </a:cubicBezTo>
                  <a:cubicBezTo>
                    <a:pt x="6505" y="32692"/>
                    <a:pt x="10007" y="35749"/>
                    <a:pt x="14510" y="37083"/>
                  </a:cubicBezTo>
                  <a:cubicBezTo>
                    <a:pt x="14510" y="37083"/>
                    <a:pt x="9423" y="30523"/>
                    <a:pt x="13342" y="20683"/>
                  </a:cubicBezTo>
                  <a:cubicBezTo>
                    <a:pt x="16900" y="11289"/>
                    <a:pt x="14342" y="949"/>
                    <a:pt x="8339" y="61"/>
                  </a:cubicBezTo>
                  <a:cubicBezTo>
                    <a:pt x="8068" y="20"/>
                    <a:pt x="7805" y="1"/>
                    <a:pt x="7549" y="1"/>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3"/>
            <p:cNvSpPr/>
            <p:nvPr/>
          </p:nvSpPr>
          <p:spPr>
            <a:xfrm>
              <a:off x="6890017" y="3312743"/>
              <a:ext cx="314313" cy="415780"/>
            </a:xfrm>
            <a:custGeom>
              <a:rect b="b" l="l" r="r" t="t"/>
              <a:pathLst>
                <a:path extrusionOk="0" h="15395" w="11638">
                  <a:moveTo>
                    <a:pt x="7858" y="1"/>
                  </a:moveTo>
                  <a:lnTo>
                    <a:pt x="7858" y="1"/>
                  </a:lnTo>
                  <a:cubicBezTo>
                    <a:pt x="10822" y="13194"/>
                    <a:pt x="0" y="14602"/>
                    <a:pt x="0" y="14602"/>
                  </a:cubicBezTo>
                  <a:cubicBezTo>
                    <a:pt x="905" y="14952"/>
                    <a:pt x="2581" y="15395"/>
                    <a:pt x="4342" y="15395"/>
                  </a:cubicBezTo>
                  <a:cubicBezTo>
                    <a:pt x="7054" y="15395"/>
                    <a:pt x="9971" y="14347"/>
                    <a:pt x="10600" y="10303"/>
                  </a:cubicBezTo>
                  <a:cubicBezTo>
                    <a:pt x="11638" y="3632"/>
                    <a:pt x="7858" y="1"/>
                    <a:pt x="7858" y="1"/>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3"/>
            <p:cNvSpPr/>
            <p:nvPr/>
          </p:nvSpPr>
          <p:spPr>
            <a:xfrm>
              <a:off x="6274462" y="3965325"/>
              <a:ext cx="789753" cy="511495"/>
            </a:xfrm>
            <a:custGeom>
              <a:rect b="b" l="l" r="r" t="t"/>
              <a:pathLst>
                <a:path extrusionOk="0" h="18939" w="29242">
                  <a:moveTo>
                    <a:pt x="10415" y="0"/>
                  </a:moveTo>
                  <a:cubicBezTo>
                    <a:pt x="11378" y="1038"/>
                    <a:pt x="11303" y="2446"/>
                    <a:pt x="11303" y="2446"/>
                  </a:cubicBezTo>
                  <a:cubicBezTo>
                    <a:pt x="9684" y="2106"/>
                    <a:pt x="8115" y="1982"/>
                    <a:pt x="6689" y="1982"/>
                  </a:cubicBezTo>
                  <a:cubicBezTo>
                    <a:pt x="2826" y="1982"/>
                    <a:pt x="1" y="2891"/>
                    <a:pt x="1" y="2891"/>
                  </a:cubicBezTo>
                  <a:cubicBezTo>
                    <a:pt x="3595" y="3855"/>
                    <a:pt x="5115" y="6042"/>
                    <a:pt x="5115" y="6042"/>
                  </a:cubicBezTo>
                  <a:cubicBezTo>
                    <a:pt x="1778" y="6820"/>
                    <a:pt x="1" y="10045"/>
                    <a:pt x="1" y="10045"/>
                  </a:cubicBezTo>
                  <a:cubicBezTo>
                    <a:pt x="1952" y="9843"/>
                    <a:pt x="3790" y="9751"/>
                    <a:pt x="5520" y="9751"/>
                  </a:cubicBezTo>
                  <a:cubicBezTo>
                    <a:pt x="22810" y="9751"/>
                    <a:pt x="29242" y="18939"/>
                    <a:pt x="29242" y="18939"/>
                  </a:cubicBezTo>
                  <a:cubicBezTo>
                    <a:pt x="27388" y="595"/>
                    <a:pt x="10416" y="0"/>
                    <a:pt x="10415" y="0"/>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3"/>
            <p:cNvSpPr/>
            <p:nvPr/>
          </p:nvSpPr>
          <p:spPr>
            <a:xfrm>
              <a:off x="6292476" y="3029488"/>
              <a:ext cx="925844" cy="1711573"/>
            </a:xfrm>
            <a:custGeom>
              <a:rect b="b" l="l" r="r" t="t"/>
              <a:pathLst>
                <a:path extrusionOk="0" h="63374" w="34281">
                  <a:moveTo>
                    <a:pt x="15566" y="0"/>
                  </a:moveTo>
                  <a:cubicBezTo>
                    <a:pt x="15565" y="1"/>
                    <a:pt x="11258" y="1162"/>
                    <a:pt x="10777" y="7328"/>
                  </a:cubicBezTo>
                  <a:cubicBezTo>
                    <a:pt x="9277" y="8683"/>
                    <a:pt x="8561" y="10044"/>
                    <a:pt x="8561" y="10044"/>
                  </a:cubicBezTo>
                  <a:cubicBezTo>
                    <a:pt x="6894" y="8413"/>
                    <a:pt x="6337" y="5559"/>
                    <a:pt x="6337" y="5559"/>
                  </a:cubicBezTo>
                  <a:cubicBezTo>
                    <a:pt x="2557" y="11230"/>
                    <a:pt x="5782" y="18186"/>
                    <a:pt x="5782" y="18186"/>
                  </a:cubicBezTo>
                  <a:cubicBezTo>
                    <a:pt x="2669" y="18137"/>
                    <a:pt x="1112" y="16899"/>
                    <a:pt x="1111" y="16899"/>
                  </a:cubicBezTo>
                  <a:lnTo>
                    <a:pt x="1111" y="16899"/>
                  </a:lnTo>
                  <a:cubicBezTo>
                    <a:pt x="1" y="24683"/>
                    <a:pt x="7227" y="29463"/>
                    <a:pt x="13008" y="31242"/>
                  </a:cubicBezTo>
                  <a:cubicBezTo>
                    <a:pt x="18789" y="33021"/>
                    <a:pt x="30242" y="35244"/>
                    <a:pt x="31798" y="45918"/>
                  </a:cubicBezTo>
                  <a:cubicBezTo>
                    <a:pt x="33355" y="56591"/>
                    <a:pt x="23347" y="63374"/>
                    <a:pt x="23347" y="63374"/>
                  </a:cubicBezTo>
                  <a:cubicBezTo>
                    <a:pt x="25980" y="61779"/>
                    <a:pt x="34281" y="57999"/>
                    <a:pt x="34281" y="46511"/>
                  </a:cubicBezTo>
                  <a:cubicBezTo>
                    <a:pt x="34281" y="35022"/>
                    <a:pt x="16399" y="25906"/>
                    <a:pt x="13064" y="22792"/>
                  </a:cubicBezTo>
                  <a:cubicBezTo>
                    <a:pt x="9729" y="19679"/>
                    <a:pt x="8561" y="12564"/>
                    <a:pt x="13453" y="9840"/>
                  </a:cubicBezTo>
                  <a:cubicBezTo>
                    <a:pt x="15005" y="8977"/>
                    <a:pt x="16427" y="8610"/>
                    <a:pt x="17700" y="8610"/>
                  </a:cubicBezTo>
                  <a:cubicBezTo>
                    <a:pt x="20441" y="8610"/>
                    <a:pt x="22487" y="10309"/>
                    <a:pt x="23627" y="12396"/>
                  </a:cubicBezTo>
                  <a:cubicBezTo>
                    <a:pt x="25294" y="15455"/>
                    <a:pt x="23737" y="19012"/>
                    <a:pt x="20847" y="19289"/>
                  </a:cubicBezTo>
                  <a:cubicBezTo>
                    <a:pt x="20706" y="19303"/>
                    <a:pt x="20571" y="19309"/>
                    <a:pt x="20442" y="19309"/>
                  </a:cubicBezTo>
                  <a:cubicBezTo>
                    <a:pt x="17924" y="19309"/>
                    <a:pt x="17623" y="16844"/>
                    <a:pt x="17622" y="16843"/>
                  </a:cubicBezTo>
                  <a:lnTo>
                    <a:pt x="17622" y="16843"/>
                  </a:lnTo>
                  <a:cubicBezTo>
                    <a:pt x="15843" y="17734"/>
                    <a:pt x="15232" y="22570"/>
                    <a:pt x="19234" y="23293"/>
                  </a:cubicBezTo>
                  <a:cubicBezTo>
                    <a:pt x="19590" y="23357"/>
                    <a:pt x="19939" y="23387"/>
                    <a:pt x="20278" y="23387"/>
                  </a:cubicBezTo>
                  <a:cubicBezTo>
                    <a:pt x="23753" y="23387"/>
                    <a:pt x="26298" y="20248"/>
                    <a:pt x="26906" y="18678"/>
                  </a:cubicBezTo>
                  <a:cubicBezTo>
                    <a:pt x="27573" y="16955"/>
                    <a:pt x="29093" y="7301"/>
                    <a:pt x="20717" y="5077"/>
                  </a:cubicBezTo>
                  <a:cubicBezTo>
                    <a:pt x="19597" y="4780"/>
                    <a:pt x="18559" y="4651"/>
                    <a:pt x="17602" y="4651"/>
                  </a:cubicBezTo>
                  <a:cubicBezTo>
                    <a:pt x="16575" y="4651"/>
                    <a:pt x="15640" y="4799"/>
                    <a:pt x="14794" y="5047"/>
                  </a:cubicBezTo>
                  <a:cubicBezTo>
                    <a:pt x="14701" y="3921"/>
                    <a:pt x="14694" y="1859"/>
                    <a:pt x="15566" y="0"/>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3"/>
            <p:cNvSpPr/>
            <p:nvPr/>
          </p:nvSpPr>
          <p:spPr>
            <a:xfrm>
              <a:off x="7085173" y="2269821"/>
              <a:ext cx="615474" cy="743679"/>
            </a:xfrm>
            <a:custGeom>
              <a:rect b="b" l="l" r="r" t="t"/>
              <a:pathLst>
                <a:path extrusionOk="0" h="27536" w="22789">
                  <a:moveTo>
                    <a:pt x="9007" y="1"/>
                  </a:moveTo>
                  <a:cubicBezTo>
                    <a:pt x="8876" y="1"/>
                    <a:pt x="8740" y="9"/>
                    <a:pt x="8600" y="25"/>
                  </a:cubicBezTo>
                  <a:cubicBezTo>
                    <a:pt x="8600" y="25"/>
                    <a:pt x="9451" y="382"/>
                    <a:pt x="9792" y="1664"/>
                  </a:cubicBezTo>
                  <a:cubicBezTo>
                    <a:pt x="9262" y="1515"/>
                    <a:pt x="8698" y="1430"/>
                    <a:pt x="8109" y="1396"/>
                  </a:cubicBezTo>
                  <a:lnTo>
                    <a:pt x="8117" y="1391"/>
                  </a:lnTo>
                  <a:cubicBezTo>
                    <a:pt x="7287" y="677"/>
                    <a:pt x="6431" y="433"/>
                    <a:pt x="5650" y="433"/>
                  </a:cubicBezTo>
                  <a:cubicBezTo>
                    <a:pt x="3973" y="433"/>
                    <a:pt x="2641" y="1555"/>
                    <a:pt x="2641" y="1555"/>
                  </a:cubicBezTo>
                  <a:cubicBezTo>
                    <a:pt x="2780" y="1536"/>
                    <a:pt x="2925" y="1528"/>
                    <a:pt x="3072" y="1528"/>
                  </a:cubicBezTo>
                  <a:cubicBezTo>
                    <a:pt x="3788" y="1528"/>
                    <a:pt x="4570" y="1730"/>
                    <a:pt x="5048" y="1877"/>
                  </a:cubicBezTo>
                  <a:cubicBezTo>
                    <a:pt x="4464" y="2155"/>
                    <a:pt x="3972" y="2537"/>
                    <a:pt x="3557" y="2986"/>
                  </a:cubicBezTo>
                  <a:cubicBezTo>
                    <a:pt x="1118" y="3465"/>
                    <a:pt x="1" y="5642"/>
                    <a:pt x="1" y="5642"/>
                  </a:cubicBezTo>
                  <a:cubicBezTo>
                    <a:pt x="597" y="5288"/>
                    <a:pt x="1433" y="5213"/>
                    <a:pt x="2033" y="5213"/>
                  </a:cubicBezTo>
                  <a:cubicBezTo>
                    <a:pt x="2090" y="5213"/>
                    <a:pt x="2145" y="5214"/>
                    <a:pt x="2198" y="5215"/>
                  </a:cubicBezTo>
                  <a:cubicBezTo>
                    <a:pt x="1412" y="7204"/>
                    <a:pt x="1336" y="9337"/>
                    <a:pt x="1336" y="9923"/>
                  </a:cubicBezTo>
                  <a:cubicBezTo>
                    <a:pt x="1336" y="11841"/>
                    <a:pt x="2337" y="16955"/>
                    <a:pt x="6784" y="17010"/>
                  </a:cubicBezTo>
                  <a:cubicBezTo>
                    <a:pt x="6802" y="17011"/>
                    <a:pt x="6820" y="17011"/>
                    <a:pt x="6838" y="17011"/>
                  </a:cubicBezTo>
                  <a:cubicBezTo>
                    <a:pt x="11240" y="17011"/>
                    <a:pt x="12409" y="10300"/>
                    <a:pt x="8451" y="7309"/>
                  </a:cubicBezTo>
                  <a:lnTo>
                    <a:pt x="8451" y="7309"/>
                  </a:lnTo>
                  <a:cubicBezTo>
                    <a:pt x="8451" y="7310"/>
                    <a:pt x="11398" y="12063"/>
                    <a:pt x="9174" y="14647"/>
                  </a:cubicBezTo>
                  <a:cubicBezTo>
                    <a:pt x="8596" y="15319"/>
                    <a:pt x="7894" y="15619"/>
                    <a:pt x="7175" y="15619"/>
                  </a:cubicBezTo>
                  <a:cubicBezTo>
                    <a:pt x="5128" y="15619"/>
                    <a:pt x="2942" y="13187"/>
                    <a:pt x="3087" y="9977"/>
                  </a:cubicBezTo>
                  <a:cubicBezTo>
                    <a:pt x="3281" y="5642"/>
                    <a:pt x="5004" y="3668"/>
                    <a:pt x="7256" y="3529"/>
                  </a:cubicBezTo>
                  <a:cubicBezTo>
                    <a:pt x="7317" y="3525"/>
                    <a:pt x="7378" y="3524"/>
                    <a:pt x="7440" y="3524"/>
                  </a:cubicBezTo>
                  <a:cubicBezTo>
                    <a:pt x="9688" y="3524"/>
                    <a:pt x="12914" y="5947"/>
                    <a:pt x="13482" y="9950"/>
                  </a:cubicBezTo>
                  <a:cubicBezTo>
                    <a:pt x="14066" y="14063"/>
                    <a:pt x="13147" y="24313"/>
                    <a:pt x="22789" y="27536"/>
                  </a:cubicBezTo>
                  <a:cubicBezTo>
                    <a:pt x="22789" y="27536"/>
                    <a:pt x="15623" y="24403"/>
                    <a:pt x="15677" y="14618"/>
                  </a:cubicBezTo>
                  <a:lnTo>
                    <a:pt x="15677" y="14618"/>
                  </a:lnTo>
                  <a:lnTo>
                    <a:pt x="15677" y="14620"/>
                  </a:lnTo>
                  <a:cubicBezTo>
                    <a:pt x="15711" y="8672"/>
                    <a:pt x="14486" y="4975"/>
                    <a:pt x="12314" y="3043"/>
                  </a:cubicBezTo>
                  <a:cubicBezTo>
                    <a:pt x="12096" y="2298"/>
                    <a:pt x="11246" y="1"/>
                    <a:pt x="9007" y="1"/>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3"/>
            <p:cNvSpPr/>
            <p:nvPr/>
          </p:nvSpPr>
          <p:spPr>
            <a:xfrm>
              <a:off x="7344364" y="2021136"/>
              <a:ext cx="170984" cy="134065"/>
            </a:xfrm>
            <a:custGeom>
              <a:rect b="b" l="l" r="r" t="t"/>
              <a:pathLst>
                <a:path extrusionOk="0" h="4964" w="6331">
                  <a:moveTo>
                    <a:pt x="2256" y="0"/>
                  </a:moveTo>
                  <a:cubicBezTo>
                    <a:pt x="1504" y="0"/>
                    <a:pt x="756" y="457"/>
                    <a:pt x="494" y="1147"/>
                  </a:cubicBezTo>
                  <a:cubicBezTo>
                    <a:pt x="0" y="2447"/>
                    <a:pt x="1379" y="4964"/>
                    <a:pt x="5451" y="4964"/>
                  </a:cubicBezTo>
                  <a:cubicBezTo>
                    <a:pt x="5731" y="4964"/>
                    <a:pt x="6025" y="4952"/>
                    <a:pt x="6331" y="4927"/>
                  </a:cubicBezTo>
                  <a:cubicBezTo>
                    <a:pt x="6331" y="4927"/>
                    <a:pt x="4581" y="3982"/>
                    <a:pt x="4052" y="1648"/>
                  </a:cubicBezTo>
                  <a:cubicBezTo>
                    <a:pt x="3786" y="471"/>
                    <a:pt x="3019" y="0"/>
                    <a:pt x="2256" y="0"/>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3"/>
            <p:cNvSpPr/>
            <p:nvPr/>
          </p:nvSpPr>
          <p:spPr>
            <a:xfrm>
              <a:off x="7449531" y="1971037"/>
              <a:ext cx="291303" cy="902294"/>
            </a:xfrm>
            <a:custGeom>
              <a:rect b="b" l="l" r="r" t="t"/>
              <a:pathLst>
                <a:path extrusionOk="0" h="33409" w="10786">
                  <a:moveTo>
                    <a:pt x="4299" y="1"/>
                  </a:moveTo>
                  <a:lnTo>
                    <a:pt x="4299" y="1"/>
                  </a:lnTo>
                  <a:cubicBezTo>
                    <a:pt x="4299" y="1"/>
                    <a:pt x="1900" y="3207"/>
                    <a:pt x="5677" y="5199"/>
                  </a:cubicBezTo>
                  <a:cubicBezTo>
                    <a:pt x="5677" y="5199"/>
                    <a:pt x="5855" y="7307"/>
                    <a:pt x="3964" y="10161"/>
                  </a:cubicBezTo>
                  <a:cubicBezTo>
                    <a:pt x="2075" y="13015"/>
                    <a:pt x="1" y="20178"/>
                    <a:pt x="5115" y="23256"/>
                  </a:cubicBezTo>
                  <a:cubicBezTo>
                    <a:pt x="5115" y="23256"/>
                    <a:pt x="2039" y="31373"/>
                    <a:pt x="10786" y="33409"/>
                  </a:cubicBezTo>
                  <a:lnTo>
                    <a:pt x="10786" y="4280"/>
                  </a:lnTo>
                  <a:cubicBezTo>
                    <a:pt x="10786" y="4280"/>
                    <a:pt x="7300" y="7059"/>
                    <a:pt x="8192" y="12508"/>
                  </a:cubicBezTo>
                  <a:cubicBezTo>
                    <a:pt x="8192" y="12508"/>
                    <a:pt x="5670" y="14768"/>
                    <a:pt x="6041" y="20402"/>
                  </a:cubicBezTo>
                  <a:cubicBezTo>
                    <a:pt x="6041" y="20402"/>
                    <a:pt x="3798" y="19737"/>
                    <a:pt x="3798" y="15288"/>
                  </a:cubicBezTo>
                  <a:cubicBezTo>
                    <a:pt x="3798" y="10839"/>
                    <a:pt x="7849" y="7782"/>
                    <a:pt x="6990" y="3669"/>
                  </a:cubicBezTo>
                  <a:lnTo>
                    <a:pt x="6990" y="3669"/>
                  </a:lnTo>
                  <a:cubicBezTo>
                    <a:pt x="6990" y="3669"/>
                    <a:pt x="6988" y="3669"/>
                    <a:pt x="6983" y="3669"/>
                  </a:cubicBezTo>
                  <a:cubicBezTo>
                    <a:pt x="6807" y="3669"/>
                    <a:pt x="3707" y="3618"/>
                    <a:pt x="4299" y="1"/>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3"/>
            <p:cNvSpPr/>
            <p:nvPr/>
          </p:nvSpPr>
          <p:spPr>
            <a:xfrm>
              <a:off x="7523613" y="1350945"/>
              <a:ext cx="217221" cy="636351"/>
            </a:xfrm>
            <a:custGeom>
              <a:rect b="b" l="l" r="r" t="t"/>
              <a:pathLst>
                <a:path extrusionOk="0" h="23562" w="8043">
                  <a:moveTo>
                    <a:pt x="8043" y="0"/>
                  </a:moveTo>
                  <a:cubicBezTo>
                    <a:pt x="8043" y="0"/>
                    <a:pt x="3780" y="4279"/>
                    <a:pt x="5949" y="13287"/>
                  </a:cubicBezTo>
                  <a:cubicBezTo>
                    <a:pt x="5949" y="13287"/>
                    <a:pt x="4504" y="11984"/>
                    <a:pt x="2065" y="11984"/>
                  </a:cubicBezTo>
                  <a:cubicBezTo>
                    <a:pt x="1440" y="11984"/>
                    <a:pt x="749" y="12069"/>
                    <a:pt x="0" y="12284"/>
                  </a:cubicBezTo>
                  <a:cubicBezTo>
                    <a:pt x="0" y="12284"/>
                    <a:pt x="5172" y="15067"/>
                    <a:pt x="5280" y="18956"/>
                  </a:cubicBezTo>
                  <a:cubicBezTo>
                    <a:pt x="5280" y="18956"/>
                    <a:pt x="2724" y="19347"/>
                    <a:pt x="3223" y="21904"/>
                  </a:cubicBezTo>
                  <a:cubicBezTo>
                    <a:pt x="3454" y="23079"/>
                    <a:pt x="4276" y="23561"/>
                    <a:pt x="5195" y="23561"/>
                  </a:cubicBezTo>
                  <a:cubicBezTo>
                    <a:pt x="6276" y="23561"/>
                    <a:pt x="7492" y="22895"/>
                    <a:pt x="8043" y="21904"/>
                  </a:cubicBezTo>
                  <a:lnTo>
                    <a:pt x="8043" y="0"/>
                  </a:ln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 name="Google Shape;651;p23"/>
          <p:cNvGrpSpPr/>
          <p:nvPr/>
        </p:nvGrpSpPr>
        <p:grpSpPr>
          <a:xfrm>
            <a:off x="4321" y="2712683"/>
            <a:ext cx="1686103" cy="2430886"/>
            <a:chOff x="4321" y="2712683"/>
            <a:chExt cx="1686103" cy="2430886"/>
          </a:xfrm>
        </p:grpSpPr>
        <p:sp>
          <p:nvSpPr>
            <p:cNvPr id="652" name="Google Shape;652;p23"/>
            <p:cNvSpPr/>
            <p:nvPr/>
          </p:nvSpPr>
          <p:spPr>
            <a:xfrm flipH="1">
              <a:off x="4321" y="3024624"/>
              <a:ext cx="156579" cy="2118945"/>
            </a:xfrm>
            <a:custGeom>
              <a:rect b="b" l="l" r="r" t="t"/>
              <a:pathLst>
                <a:path extrusionOk="0" h="68232" w="5042">
                  <a:moveTo>
                    <a:pt x="5042" y="0"/>
                  </a:moveTo>
                  <a:cubicBezTo>
                    <a:pt x="5042" y="0"/>
                    <a:pt x="4447" y="8151"/>
                    <a:pt x="2226" y="12823"/>
                  </a:cubicBezTo>
                  <a:cubicBezTo>
                    <a:pt x="0" y="17493"/>
                    <a:pt x="2000" y="23865"/>
                    <a:pt x="4002" y="26162"/>
                  </a:cubicBezTo>
                  <a:lnTo>
                    <a:pt x="4002" y="68232"/>
                  </a:lnTo>
                  <a:lnTo>
                    <a:pt x="5042" y="68232"/>
                  </a:lnTo>
                  <a:lnTo>
                    <a:pt x="5042" y="0"/>
                  </a:ln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3"/>
            <p:cNvSpPr/>
            <p:nvPr/>
          </p:nvSpPr>
          <p:spPr>
            <a:xfrm flipH="1">
              <a:off x="105616" y="4746309"/>
              <a:ext cx="419522" cy="278750"/>
            </a:xfrm>
            <a:custGeom>
              <a:rect b="b" l="l" r="r" t="t"/>
              <a:pathLst>
                <a:path extrusionOk="0" h="8976" w="13509">
                  <a:moveTo>
                    <a:pt x="13509" y="1"/>
                  </a:moveTo>
                  <a:lnTo>
                    <a:pt x="13509" y="1"/>
                  </a:lnTo>
                  <a:cubicBezTo>
                    <a:pt x="7171" y="6448"/>
                    <a:pt x="0" y="6838"/>
                    <a:pt x="0" y="6838"/>
                  </a:cubicBezTo>
                  <a:cubicBezTo>
                    <a:pt x="1733" y="8430"/>
                    <a:pt x="3433" y="8976"/>
                    <a:pt x="4948" y="8976"/>
                  </a:cubicBezTo>
                  <a:cubicBezTo>
                    <a:pt x="8246" y="8976"/>
                    <a:pt x="10673" y="6392"/>
                    <a:pt x="10673" y="6392"/>
                  </a:cubicBezTo>
                  <a:lnTo>
                    <a:pt x="10673" y="7950"/>
                  </a:lnTo>
                  <a:cubicBezTo>
                    <a:pt x="13508" y="4781"/>
                    <a:pt x="13509" y="1"/>
                    <a:pt x="1350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3"/>
            <p:cNvSpPr/>
            <p:nvPr/>
          </p:nvSpPr>
          <p:spPr>
            <a:xfrm flipH="1">
              <a:off x="105607" y="4640662"/>
              <a:ext cx="901216" cy="447471"/>
            </a:xfrm>
            <a:custGeom>
              <a:rect b="b" l="l" r="r" t="t"/>
              <a:pathLst>
                <a:path extrusionOk="0" h="14409" w="29020">
                  <a:moveTo>
                    <a:pt x="19630" y="0"/>
                  </a:moveTo>
                  <a:cubicBezTo>
                    <a:pt x="8306" y="0"/>
                    <a:pt x="2262" y="5996"/>
                    <a:pt x="2262" y="5996"/>
                  </a:cubicBezTo>
                  <a:cubicBezTo>
                    <a:pt x="2633" y="6182"/>
                    <a:pt x="4078" y="7071"/>
                    <a:pt x="2633" y="8516"/>
                  </a:cubicBezTo>
                  <a:cubicBezTo>
                    <a:pt x="1187" y="9962"/>
                    <a:pt x="1" y="12378"/>
                    <a:pt x="1" y="12378"/>
                  </a:cubicBezTo>
                  <a:cubicBezTo>
                    <a:pt x="2019" y="11139"/>
                    <a:pt x="3409" y="10566"/>
                    <a:pt x="4227" y="10566"/>
                  </a:cubicBezTo>
                  <a:cubicBezTo>
                    <a:pt x="4896" y="10566"/>
                    <a:pt x="5182" y="10950"/>
                    <a:pt x="5116" y="11667"/>
                  </a:cubicBezTo>
                  <a:cubicBezTo>
                    <a:pt x="4967" y="13259"/>
                    <a:pt x="5450" y="14409"/>
                    <a:pt x="5450" y="14409"/>
                  </a:cubicBezTo>
                  <a:cubicBezTo>
                    <a:pt x="16789" y="2402"/>
                    <a:pt x="29020" y="1290"/>
                    <a:pt x="29020" y="1290"/>
                  </a:cubicBezTo>
                  <a:cubicBezTo>
                    <a:pt x="25572" y="369"/>
                    <a:pt x="22439" y="0"/>
                    <a:pt x="19630"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3"/>
            <p:cNvSpPr/>
            <p:nvPr/>
          </p:nvSpPr>
          <p:spPr>
            <a:xfrm flipH="1">
              <a:off x="105617" y="3886569"/>
              <a:ext cx="350518" cy="723985"/>
            </a:xfrm>
            <a:custGeom>
              <a:rect b="b" l="l" r="r" t="t"/>
              <a:pathLst>
                <a:path extrusionOk="0" h="23313" w="11287">
                  <a:moveTo>
                    <a:pt x="1" y="0"/>
                  </a:moveTo>
                  <a:lnTo>
                    <a:pt x="1" y="0"/>
                  </a:lnTo>
                  <a:cubicBezTo>
                    <a:pt x="1" y="1"/>
                    <a:pt x="1391" y="2447"/>
                    <a:pt x="2225" y="13620"/>
                  </a:cubicBezTo>
                  <a:cubicBezTo>
                    <a:pt x="2878" y="22361"/>
                    <a:pt x="8054" y="23312"/>
                    <a:pt x="10277" y="23312"/>
                  </a:cubicBezTo>
                  <a:cubicBezTo>
                    <a:pt x="10896" y="23312"/>
                    <a:pt x="11287" y="23239"/>
                    <a:pt x="11287" y="23239"/>
                  </a:cubicBezTo>
                  <a:lnTo>
                    <a:pt x="11287" y="23237"/>
                  </a:lnTo>
                  <a:cubicBezTo>
                    <a:pt x="9323" y="21014"/>
                    <a:pt x="9248" y="19718"/>
                    <a:pt x="8321" y="10341"/>
                  </a:cubicBezTo>
                  <a:cubicBezTo>
                    <a:pt x="7395" y="964"/>
                    <a:pt x="1" y="0"/>
                    <a:pt x="1"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3"/>
            <p:cNvSpPr/>
            <p:nvPr/>
          </p:nvSpPr>
          <p:spPr>
            <a:xfrm flipH="1">
              <a:off x="31394" y="2745352"/>
              <a:ext cx="524830" cy="1151613"/>
            </a:xfrm>
            <a:custGeom>
              <a:rect b="b" l="l" r="r" t="t"/>
              <a:pathLst>
                <a:path extrusionOk="0" h="37083" w="16900">
                  <a:moveTo>
                    <a:pt x="7549" y="1"/>
                  </a:moveTo>
                  <a:cubicBezTo>
                    <a:pt x="2148" y="1"/>
                    <a:pt x="213" y="8630"/>
                    <a:pt x="1" y="11179"/>
                  </a:cubicBezTo>
                  <a:cubicBezTo>
                    <a:pt x="1" y="11179"/>
                    <a:pt x="1794" y="8776"/>
                    <a:pt x="4510" y="8776"/>
                  </a:cubicBezTo>
                  <a:cubicBezTo>
                    <a:pt x="5275" y="8776"/>
                    <a:pt x="6113" y="8966"/>
                    <a:pt x="7006" y="9455"/>
                  </a:cubicBezTo>
                  <a:cubicBezTo>
                    <a:pt x="11063" y="11678"/>
                    <a:pt x="8192" y="21684"/>
                    <a:pt x="7349" y="27189"/>
                  </a:cubicBezTo>
                  <a:cubicBezTo>
                    <a:pt x="6505" y="32692"/>
                    <a:pt x="10007" y="35749"/>
                    <a:pt x="14510" y="37083"/>
                  </a:cubicBezTo>
                  <a:cubicBezTo>
                    <a:pt x="14510" y="37083"/>
                    <a:pt x="9423" y="30523"/>
                    <a:pt x="13342" y="20683"/>
                  </a:cubicBezTo>
                  <a:cubicBezTo>
                    <a:pt x="16900" y="11289"/>
                    <a:pt x="14342" y="949"/>
                    <a:pt x="8339" y="61"/>
                  </a:cubicBezTo>
                  <a:cubicBezTo>
                    <a:pt x="8068" y="20"/>
                    <a:pt x="7805" y="1"/>
                    <a:pt x="754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3"/>
            <p:cNvSpPr/>
            <p:nvPr/>
          </p:nvSpPr>
          <p:spPr>
            <a:xfrm flipH="1">
              <a:off x="621214" y="3038381"/>
              <a:ext cx="361418" cy="478092"/>
            </a:xfrm>
            <a:custGeom>
              <a:rect b="b" l="l" r="r" t="t"/>
              <a:pathLst>
                <a:path extrusionOk="0" h="15395" w="11638">
                  <a:moveTo>
                    <a:pt x="7858" y="1"/>
                  </a:moveTo>
                  <a:lnTo>
                    <a:pt x="7858" y="1"/>
                  </a:lnTo>
                  <a:cubicBezTo>
                    <a:pt x="10822" y="13194"/>
                    <a:pt x="0" y="14602"/>
                    <a:pt x="0" y="14602"/>
                  </a:cubicBezTo>
                  <a:cubicBezTo>
                    <a:pt x="905" y="14952"/>
                    <a:pt x="2581" y="15395"/>
                    <a:pt x="4342" y="15395"/>
                  </a:cubicBezTo>
                  <a:cubicBezTo>
                    <a:pt x="7054" y="15395"/>
                    <a:pt x="9971" y="14347"/>
                    <a:pt x="10600" y="10303"/>
                  </a:cubicBezTo>
                  <a:cubicBezTo>
                    <a:pt x="11638" y="3632"/>
                    <a:pt x="7858" y="1"/>
                    <a:pt x="7858"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3"/>
            <p:cNvSpPr/>
            <p:nvPr/>
          </p:nvSpPr>
          <p:spPr>
            <a:xfrm flipH="1">
              <a:off x="782314" y="3788748"/>
              <a:ext cx="908110" cy="588151"/>
            </a:xfrm>
            <a:custGeom>
              <a:rect b="b" l="l" r="r" t="t"/>
              <a:pathLst>
                <a:path extrusionOk="0" h="18939" w="29242">
                  <a:moveTo>
                    <a:pt x="10415" y="0"/>
                  </a:moveTo>
                  <a:cubicBezTo>
                    <a:pt x="11378" y="1038"/>
                    <a:pt x="11303" y="2446"/>
                    <a:pt x="11303" y="2446"/>
                  </a:cubicBezTo>
                  <a:cubicBezTo>
                    <a:pt x="9684" y="2106"/>
                    <a:pt x="8115" y="1982"/>
                    <a:pt x="6689" y="1982"/>
                  </a:cubicBezTo>
                  <a:cubicBezTo>
                    <a:pt x="2826" y="1982"/>
                    <a:pt x="1" y="2891"/>
                    <a:pt x="1" y="2891"/>
                  </a:cubicBezTo>
                  <a:cubicBezTo>
                    <a:pt x="3595" y="3855"/>
                    <a:pt x="5115" y="6042"/>
                    <a:pt x="5115" y="6042"/>
                  </a:cubicBezTo>
                  <a:cubicBezTo>
                    <a:pt x="1778" y="6820"/>
                    <a:pt x="1" y="10045"/>
                    <a:pt x="1" y="10045"/>
                  </a:cubicBezTo>
                  <a:cubicBezTo>
                    <a:pt x="1952" y="9843"/>
                    <a:pt x="3790" y="9751"/>
                    <a:pt x="5520" y="9751"/>
                  </a:cubicBezTo>
                  <a:cubicBezTo>
                    <a:pt x="22810" y="9751"/>
                    <a:pt x="29242" y="18939"/>
                    <a:pt x="29242" y="18939"/>
                  </a:cubicBezTo>
                  <a:cubicBezTo>
                    <a:pt x="27388" y="595"/>
                    <a:pt x="10416" y="0"/>
                    <a:pt x="10415"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3"/>
            <p:cNvSpPr/>
            <p:nvPr/>
          </p:nvSpPr>
          <p:spPr>
            <a:xfrm flipH="1">
              <a:off x="605114" y="2712683"/>
              <a:ext cx="1064596" cy="1968080"/>
            </a:xfrm>
            <a:custGeom>
              <a:rect b="b" l="l" r="r" t="t"/>
              <a:pathLst>
                <a:path extrusionOk="0" h="63374" w="34281">
                  <a:moveTo>
                    <a:pt x="15566" y="0"/>
                  </a:moveTo>
                  <a:cubicBezTo>
                    <a:pt x="15565" y="1"/>
                    <a:pt x="11258" y="1162"/>
                    <a:pt x="10777" y="7328"/>
                  </a:cubicBezTo>
                  <a:cubicBezTo>
                    <a:pt x="9277" y="8683"/>
                    <a:pt x="8561" y="10044"/>
                    <a:pt x="8561" y="10044"/>
                  </a:cubicBezTo>
                  <a:cubicBezTo>
                    <a:pt x="6894" y="8413"/>
                    <a:pt x="6337" y="5559"/>
                    <a:pt x="6337" y="5559"/>
                  </a:cubicBezTo>
                  <a:cubicBezTo>
                    <a:pt x="2557" y="11230"/>
                    <a:pt x="5782" y="18186"/>
                    <a:pt x="5782" y="18186"/>
                  </a:cubicBezTo>
                  <a:cubicBezTo>
                    <a:pt x="2669" y="18137"/>
                    <a:pt x="1112" y="16899"/>
                    <a:pt x="1111" y="16899"/>
                  </a:cubicBezTo>
                  <a:lnTo>
                    <a:pt x="1111" y="16899"/>
                  </a:lnTo>
                  <a:cubicBezTo>
                    <a:pt x="1" y="24683"/>
                    <a:pt x="7227" y="29463"/>
                    <a:pt x="13008" y="31242"/>
                  </a:cubicBezTo>
                  <a:cubicBezTo>
                    <a:pt x="18789" y="33021"/>
                    <a:pt x="30242" y="35244"/>
                    <a:pt x="31798" y="45918"/>
                  </a:cubicBezTo>
                  <a:cubicBezTo>
                    <a:pt x="33355" y="56591"/>
                    <a:pt x="23347" y="63374"/>
                    <a:pt x="23347" y="63374"/>
                  </a:cubicBezTo>
                  <a:cubicBezTo>
                    <a:pt x="25980" y="61779"/>
                    <a:pt x="34281" y="57999"/>
                    <a:pt x="34281" y="46511"/>
                  </a:cubicBezTo>
                  <a:cubicBezTo>
                    <a:pt x="34281" y="35022"/>
                    <a:pt x="16399" y="25906"/>
                    <a:pt x="13064" y="22792"/>
                  </a:cubicBezTo>
                  <a:cubicBezTo>
                    <a:pt x="9729" y="19679"/>
                    <a:pt x="8561" y="12564"/>
                    <a:pt x="13453" y="9840"/>
                  </a:cubicBezTo>
                  <a:cubicBezTo>
                    <a:pt x="15005" y="8977"/>
                    <a:pt x="16427" y="8610"/>
                    <a:pt x="17700" y="8610"/>
                  </a:cubicBezTo>
                  <a:cubicBezTo>
                    <a:pt x="20441" y="8610"/>
                    <a:pt x="22487" y="10309"/>
                    <a:pt x="23627" y="12396"/>
                  </a:cubicBezTo>
                  <a:cubicBezTo>
                    <a:pt x="25294" y="15455"/>
                    <a:pt x="23737" y="19012"/>
                    <a:pt x="20847" y="19289"/>
                  </a:cubicBezTo>
                  <a:cubicBezTo>
                    <a:pt x="20706" y="19303"/>
                    <a:pt x="20571" y="19309"/>
                    <a:pt x="20442" y="19309"/>
                  </a:cubicBezTo>
                  <a:cubicBezTo>
                    <a:pt x="17924" y="19309"/>
                    <a:pt x="17623" y="16844"/>
                    <a:pt x="17622" y="16843"/>
                  </a:cubicBezTo>
                  <a:lnTo>
                    <a:pt x="17622" y="16843"/>
                  </a:lnTo>
                  <a:cubicBezTo>
                    <a:pt x="15843" y="17734"/>
                    <a:pt x="15232" y="22570"/>
                    <a:pt x="19234" y="23293"/>
                  </a:cubicBezTo>
                  <a:cubicBezTo>
                    <a:pt x="19590" y="23357"/>
                    <a:pt x="19939" y="23387"/>
                    <a:pt x="20278" y="23387"/>
                  </a:cubicBezTo>
                  <a:cubicBezTo>
                    <a:pt x="23753" y="23387"/>
                    <a:pt x="26298" y="20248"/>
                    <a:pt x="26906" y="18678"/>
                  </a:cubicBezTo>
                  <a:cubicBezTo>
                    <a:pt x="27573" y="16955"/>
                    <a:pt x="29093" y="7301"/>
                    <a:pt x="20717" y="5077"/>
                  </a:cubicBezTo>
                  <a:cubicBezTo>
                    <a:pt x="19597" y="4780"/>
                    <a:pt x="18559" y="4651"/>
                    <a:pt x="17602" y="4651"/>
                  </a:cubicBezTo>
                  <a:cubicBezTo>
                    <a:pt x="16575" y="4651"/>
                    <a:pt x="15640" y="4799"/>
                    <a:pt x="14794" y="5047"/>
                  </a:cubicBezTo>
                  <a:cubicBezTo>
                    <a:pt x="14701" y="3921"/>
                    <a:pt x="14694" y="1859"/>
                    <a:pt x="15566"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660" name="Shape 660"/>
        <p:cNvGrpSpPr/>
        <p:nvPr/>
      </p:nvGrpSpPr>
      <p:grpSpPr>
        <a:xfrm>
          <a:off x="0" y="0"/>
          <a:ext cx="0" cy="0"/>
          <a:chOff x="0" y="0"/>
          <a:chExt cx="0" cy="0"/>
        </a:xfrm>
      </p:grpSpPr>
      <p:sp>
        <p:nvSpPr>
          <p:cNvPr id="661" name="Google Shape;661;p24"/>
          <p:cNvSpPr/>
          <p:nvPr/>
        </p:nvSpPr>
        <p:spPr>
          <a:xfrm>
            <a:off x="7987" y="0"/>
            <a:ext cx="9118778" cy="5143551"/>
          </a:xfrm>
          <a:custGeom>
            <a:rect b="b" l="l" r="r" t="t"/>
            <a:pathLst>
              <a:path extrusionOk="0" h="190449" w="285676">
                <a:moveTo>
                  <a:pt x="278293" y="0"/>
                </a:moveTo>
                <a:cubicBezTo>
                  <a:pt x="253581" y="36010"/>
                  <a:pt x="212115" y="75463"/>
                  <a:pt x="144939" y="89945"/>
                </a:cubicBezTo>
                <a:cubicBezTo>
                  <a:pt x="128678" y="93430"/>
                  <a:pt x="113187" y="94963"/>
                  <a:pt x="98518" y="94963"/>
                </a:cubicBezTo>
                <a:cubicBezTo>
                  <a:pt x="60794" y="94963"/>
                  <a:pt x="28502" y="84825"/>
                  <a:pt x="2495" y="71685"/>
                </a:cubicBezTo>
                <a:cubicBezTo>
                  <a:pt x="1657" y="71262"/>
                  <a:pt x="823" y="70835"/>
                  <a:pt x="0" y="70405"/>
                </a:cubicBezTo>
                <a:lnTo>
                  <a:pt x="0" y="190449"/>
                </a:lnTo>
                <a:lnTo>
                  <a:pt x="285676" y="190449"/>
                </a:lnTo>
                <a:lnTo>
                  <a:pt x="285676" y="0"/>
                </a:ln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4"/>
          <p:cNvSpPr/>
          <p:nvPr/>
        </p:nvSpPr>
        <p:spPr>
          <a:xfrm>
            <a:off x="2157519" y="9"/>
            <a:ext cx="4002173" cy="1806726"/>
          </a:xfrm>
          <a:custGeom>
            <a:rect b="b" l="l" r="r" t="t"/>
            <a:pathLst>
              <a:path extrusionOk="0" h="79000" w="174997">
                <a:moveTo>
                  <a:pt x="90613" y="13234"/>
                </a:moveTo>
                <a:cubicBezTo>
                  <a:pt x="89572" y="13234"/>
                  <a:pt x="88531" y="13236"/>
                  <a:pt x="87490" y="13244"/>
                </a:cubicBezTo>
                <a:lnTo>
                  <a:pt x="78115" y="13305"/>
                </a:lnTo>
                <a:cubicBezTo>
                  <a:pt x="74980" y="13342"/>
                  <a:pt x="71845" y="13393"/>
                  <a:pt x="68646" y="13525"/>
                </a:cubicBezTo>
                <a:cubicBezTo>
                  <a:pt x="71686" y="14576"/>
                  <a:pt x="74834" y="15155"/>
                  <a:pt x="77990" y="15563"/>
                </a:cubicBezTo>
                <a:cubicBezTo>
                  <a:pt x="81029" y="15938"/>
                  <a:pt x="84088" y="16133"/>
                  <a:pt x="87153" y="16133"/>
                </a:cubicBezTo>
                <a:cubicBezTo>
                  <a:pt x="87269" y="16133"/>
                  <a:pt x="87384" y="16133"/>
                  <a:pt x="87500" y="16132"/>
                </a:cubicBezTo>
                <a:cubicBezTo>
                  <a:pt x="90677" y="16112"/>
                  <a:pt x="93858" y="15937"/>
                  <a:pt x="97011" y="15511"/>
                </a:cubicBezTo>
                <a:cubicBezTo>
                  <a:pt x="100162" y="15106"/>
                  <a:pt x="103293" y="14478"/>
                  <a:pt x="106350" y="13525"/>
                </a:cubicBezTo>
                <a:lnTo>
                  <a:pt x="106350" y="13525"/>
                </a:lnTo>
                <a:cubicBezTo>
                  <a:pt x="106350" y="13525"/>
                  <a:pt x="106350" y="13525"/>
                  <a:pt x="106350" y="13525"/>
                </a:cubicBezTo>
                <a:cubicBezTo>
                  <a:pt x="103148" y="13286"/>
                  <a:pt x="100009" y="13293"/>
                  <a:pt x="96871" y="13244"/>
                </a:cubicBezTo>
                <a:cubicBezTo>
                  <a:pt x="94781" y="13244"/>
                  <a:pt x="92696" y="13234"/>
                  <a:pt x="90613" y="13234"/>
                </a:cubicBezTo>
                <a:close/>
                <a:moveTo>
                  <a:pt x="9766" y="0"/>
                </a:moveTo>
                <a:cubicBezTo>
                  <a:pt x="9717" y="9149"/>
                  <a:pt x="10967" y="16559"/>
                  <a:pt x="11617" y="19788"/>
                </a:cubicBezTo>
                <a:lnTo>
                  <a:pt x="10291" y="20606"/>
                </a:lnTo>
                <a:cubicBezTo>
                  <a:pt x="9054" y="21346"/>
                  <a:pt x="7854" y="22141"/>
                  <a:pt x="6589" y="22842"/>
                </a:cubicBezTo>
                <a:cubicBezTo>
                  <a:pt x="6278" y="23018"/>
                  <a:pt x="6010" y="23272"/>
                  <a:pt x="5733" y="23512"/>
                </a:cubicBezTo>
                <a:lnTo>
                  <a:pt x="4906" y="24225"/>
                </a:lnTo>
                <a:lnTo>
                  <a:pt x="3249" y="25661"/>
                </a:lnTo>
                <a:cubicBezTo>
                  <a:pt x="2792" y="26068"/>
                  <a:pt x="2332" y="26480"/>
                  <a:pt x="1875" y="26896"/>
                </a:cubicBezTo>
                <a:cubicBezTo>
                  <a:pt x="1242" y="27463"/>
                  <a:pt x="617" y="28034"/>
                  <a:pt x="1" y="28625"/>
                </a:cubicBezTo>
                <a:cubicBezTo>
                  <a:pt x="796" y="28344"/>
                  <a:pt x="1585" y="28049"/>
                  <a:pt x="2369" y="27744"/>
                </a:cubicBezTo>
                <a:cubicBezTo>
                  <a:pt x="2948" y="27524"/>
                  <a:pt x="3530" y="27292"/>
                  <a:pt x="4109" y="27067"/>
                </a:cubicBezTo>
                <a:lnTo>
                  <a:pt x="6141" y="26236"/>
                </a:lnTo>
                <a:lnTo>
                  <a:pt x="7153" y="25818"/>
                </a:lnTo>
                <a:cubicBezTo>
                  <a:pt x="7488" y="25677"/>
                  <a:pt x="7838" y="25562"/>
                  <a:pt x="8140" y="25358"/>
                </a:cubicBezTo>
                <a:cubicBezTo>
                  <a:pt x="9331" y="24545"/>
                  <a:pt x="10582" y="23832"/>
                  <a:pt x="11804" y="23064"/>
                </a:cubicBezTo>
                <a:lnTo>
                  <a:pt x="12935" y="22366"/>
                </a:lnTo>
                <a:cubicBezTo>
                  <a:pt x="27139" y="34810"/>
                  <a:pt x="41575" y="39785"/>
                  <a:pt x="45743" y="41034"/>
                </a:cubicBezTo>
                <a:cubicBezTo>
                  <a:pt x="45768" y="41085"/>
                  <a:pt x="45792" y="41129"/>
                  <a:pt x="45810" y="41171"/>
                </a:cubicBezTo>
                <a:cubicBezTo>
                  <a:pt x="46154" y="41847"/>
                  <a:pt x="46538" y="42493"/>
                  <a:pt x="46907" y="43145"/>
                </a:cubicBezTo>
                <a:cubicBezTo>
                  <a:pt x="47696" y="44416"/>
                  <a:pt x="48436" y="45723"/>
                  <a:pt x="49365" y="46896"/>
                </a:cubicBezTo>
                <a:cubicBezTo>
                  <a:pt x="50279" y="48078"/>
                  <a:pt x="51276" y="49190"/>
                  <a:pt x="52290" y="50278"/>
                </a:cubicBezTo>
                <a:lnTo>
                  <a:pt x="53844" y="51871"/>
                </a:lnTo>
                <a:lnTo>
                  <a:pt x="55466" y="53391"/>
                </a:lnTo>
                <a:cubicBezTo>
                  <a:pt x="57683" y="55357"/>
                  <a:pt x="60002" y="57192"/>
                  <a:pt x="62494" y="58751"/>
                </a:cubicBezTo>
                <a:cubicBezTo>
                  <a:pt x="63618" y="59531"/>
                  <a:pt x="64825" y="60179"/>
                  <a:pt x="66013" y="60848"/>
                </a:cubicBezTo>
                <a:cubicBezTo>
                  <a:pt x="63271" y="64674"/>
                  <a:pt x="58110" y="68250"/>
                  <a:pt x="54058" y="70695"/>
                </a:cubicBezTo>
                <a:cubicBezTo>
                  <a:pt x="53037" y="71313"/>
                  <a:pt x="52087" y="71853"/>
                  <a:pt x="51264" y="72315"/>
                </a:cubicBezTo>
                <a:cubicBezTo>
                  <a:pt x="51551" y="72425"/>
                  <a:pt x="51840" y="72531"/>
                  <a:pt x="52133" y="72645"/>
                </a:cubicBezTo>
                <a:cubicBezTo>
                  <a:pt x="52544" y="72797"/>
                  <a:pt x="52964" y="72949"/>
                  <a:pt x="53382" y="73102"/>
                </a:cubicBezTo>
                <a:cubicBezTo>
                  <a:pt x="53741" y="73229"/>
                  <a:pt x="54095" y="73357"/>
                  <a:pt x="54457" y="73476"/>
                </a:cubicBezTo>
                <a:cubicBezTo>
                  <a:pt x="54740" y="73574"/>
                  <a:pt x="55024" y="73674"/>
                  <a:pt x="55310" y="73769"/>
                </a:cubicBezTo>
                <a:cubicBezTo>
                  <a:pt x="58411" y="74808"/>
                  <a:pt x="61584" y="75707"/>
                  <a:pt x="64813" y="76443"/>
                </a:cubicBezTo>
                <a:cubicBezTo>
                  <a:pt x="65167" y="76526"/>
                  <a:pt x="65526" y="76608"/>
                  <a:pt x="65880" y="76684"/>
                </a:cubicBezTo>
                <a:cubicBezTo>
                  <a:pt x="66288" y="76775"/>
                  <a:pt x="66699" y="76858"/>
                  <a:pt x="67114" y="76946"/>
                </a:cubicBezTo>
                <a:cubicBezTo>
                  <a:pt x="67522" y="77029"/>
                  <a:pt x="67933" y="77110"/>
                  <a:pt x="68348" y="77190"/>
                </a:cubicBezTo>
                <a:cubicBezTo>
                  <a:pt x="68764" y="77269"/>
                  <a:pt x="69176" y="77346"/>
                  <a:pt x="69590" y="77418"/>
                </a:cubicBezTo>
                <a:cubicBezTo>
                  <a:pt x="70005" y="77491"/>
                  <a:pt x="70425" y="77562"/>
                  <a:pt x="70840" y="77632"/>
                </a:cubicBezTo>
                <a:cubicBezTo>
                  <a:pt x="71684" y="77772"/>
                  <a:pt x="72534" y="77906"/>
                  <a:pt x="73387" y="78019"/>
                </a:cubicBezTo>
                <a:cubicBezTo>
                  <a:pt x="74124" y="78123"/>
                  <a:pt x="74858" y="78217"/>
                  <a:pt x="75601" y="78305"/>
                </a:cubicBezTo>
                <a:cubicBezTo>
                  <a:pt x="76409" y="78400"/>
                  <a:pt x="77220" y="78485"/>
                  <a:pt x="78030" y="78561"/>
                </a:cubicBezTo>
                <a:cubicBezTo>
                  <a:pt x="78405" y="78598"/>
                  <a:pt x="78777" y="78625"/>
                  <a:pt x="79154" y="78656"/>
                </a:cubicBezTo>
                <a:cubicBezTo>
                  <a:pt x="79178" y="78659"/>
                  <a:pt x="79203" y="78668"/>
                  <a:pt x="79231" y="78668"/>
                </a:cubicBezTo>
                <a:cubicBezTo>
                  <a:pt x="79554" y="78690"/>
                  <a:pt x="79882" y="78717"/>
                  <a:pt x="80209" y="78740"/>
                </a:cubicBezTo>
                <a:cubicBezTo>
                  <a:pt x="80541" y="78762"/>
                  <a:pt x="80869" y="78786"/>
                  <a:pt x="81199" y="78808"/>
                </a:cubicBezTo>
                <a:cubicBezTo>
                  <a:pt x="81497" y="78823"/>
                  <a:pt x="81798" y="78842"/>
                  <a:pt x="82098" y="78854"/>
                </a:cubicBezTo>
                <a:cubicBezTo>
                  <a:pt x="82350" y="78869"/>
                  <a:pt x="82609" y="78884"/>
                  <a:pt x="82860" y="78891"/>
                </a:cubicBezTo>
                <a:cubicBezTo>
                  <a:pt x="83215" y="78906"/>
                  <a:pt x="83569" y="78927"/>
                  <a:pt x="83923" y="78933"/>
                </a:cubicBezTo>
                <a:cubicBezTo>
                  <a:pt x="84243" y="78949"/>
                  <a:pt x="84563" y="78957"/>
                  <a:pt x="84888" y="78964"/>
                </a:cubicBezTo>
                <a:cubicBezTo>
                  <a:pt x="85223" y="78972"/>
                  <a:pt x="85553" y="78984"/>
                  <a:pt x="85893" y="78988"/>
                </a:cubicBezTo>
                <a:cubicBezTo>
                  <a:pt x="86426" y="78994"/>
                  <a:pt x="86960" y="78999"/>
                  <a:pt x="87500" y="78999"/>
                </a:cubicBezTo>
                <a:cubicBezTo>
                  <a:pt x="100268" y="78999"/>
                  <a:pt x="112487" y="76633"/>
                  <a:pt x="123732" y="72313"/>
                </a:cubicBezTo>
                <a:cubicBezTo>
                  <a:pt x="122906" y="71853"/>
                  <a:pt x="121944" y="71313"/>
                  <a:pt x="120917" y="70707"/>
                </a:cubicBezTo>
                <a:cubicBezTo>
                  <a:pt x="116845" y="68288"/>
                  <a:pt x="111638" y="64802"/>
                  <a:pt x="108903" y="60975"/>
                </a:cubicBezTo>
                <a:cubicBezTo>
                  <a:pt x="110161" y="60262"/>
                  <a:pt x="111447" y="59592"/>
                  <a:pt x="112639" y="58757"/>
                </a:cubicBezTo>
                <a:cubicBezTo>
                  <a:pt x="113248" y="58355"/>
                  <a:pt x="113873" y="57969"/>
                  <a:pt x="114472" y="57542"/>
                </a:cubicBezTo>
                <a:lnTo>
                  <a:pt x="116239" y="56232"/>
                </a:lnTo>
                <a:cubicBezTo>
                  <a:pt x="116845" y="55805"/>
                  <a:pt x="117397" y="55326"/>
                  <a:pt x="117961" y="54845"/>
                </a:cubicBezTo>
                <a:cubicBezTo>
                  <a:pt x="118516" y="54366"/>
                  <a:pt x="119110" y="53916"/>
                  <a:pt x="119633" y="53398"/>
                </a:cubicBezTo>
                <a:cubicBezTo>
                  <a:pt x="121831" y="51426"/>
                  <a:pt x="123845" y="49236"/>
                  <a:pt x="125697" y="46896"/>
                </a:cubicBezTo>
                <a:cubicBezTo>
                  <a:pt x="126623" y="45723"/>
                  <a:pt x="127354" y="44416"/>
                  <a:pt x="128131" y="43142"/>
                </a:cubicBezTo>
                <a:cubicBezTo>
                  <a:pt x="128493" y="42490"/>
                  <a:pt x="128874" y="41842"/>
                  <a:pt x="129209" y="41165"/>
                </a:cubicBezTo>
                <a:cubicBezTo>
                  <a:pt x="129231" y="41122"/>
                  <a:pt x="129255" y="41073"/>
                  <a:pt x="129274" y="41031"/>
                </a:cubicBezTo>
                <a:cubicBezTo>
                  <a:pt x="133479" y="39766"/>
                  <a:pt x="147884" y="34788"/>
                  <a:pt x="162061" y="22366"/>
                </a:cubicBezTo>
                <a:lnTo>
                  <a:pt x="163193" y="23064"/>
                </a:lnTo>
                <a:cubicBezTo>
                  <a:pt x="164415" y="23832"/>
                  <a:pt x="165668" y="24545"/>
                  <a:pt x="166856" y="25356"/>
                </a:cubicBezTo>
                <a:cubicBezTo>
                  <a:pt x="167158" y="25562"/>
                  <a:pt x="167508" y="25676"/>
                  <a:pt x="167843" y="25818"/>
                </a:cubicBezTo>
                <a:lnTo>
                  <a:pt x="168857" y="26236"/>
                </a:lnTo>
                <a:lnTo>
                  <a:pt x="170887" y="27067"/>
                </a:lnTo>
                <a:cubicBezTo>
                  <a:pt x="171466" y="27292"/>
                  <a:pt x="172048" y="27524"/>
                  <a:pt x="172632" y="27748"/>
                </a:cubicBezTo>
                <a:cubicBezTo>
                  <a:pt x="173416" y="28049"/>
                  <a:pt x="174201" y="28342"/>
                  <a:pt x="174997" y="28625"/>
                </a:cubicBezTo>
                <a:cubicBezTo>
                  <a:pt x="174384" y="28039"/>
                  <a:pt x="173756" y="27467"/>
                  <a:pt x="173126" y="26900"/>
                </a:cubicBezTo>
                <a:cubicBezTo>
                  <a:pt x="172669" y="26485"/>
                  <a:pt x="172209" y="26068"/>
                  <a:pt x="171747" y="25662"/>
                </a:cubicBezTo>
                <a:lnTo>
                  <a:pt x="170091" y="24225"/>
                </a:lnTo>
                <a:lnTo>
                  <a:pt x="169263" y="23512"/>
                </a:lnTo>
                <a:cubicBezTo>
                  <a:pt x="168986" y="23274"/>
                  <a:pt x="168720" y="23018"/>
                  <a:pt x="168407" y="22842"/>
                </a:cubicBezTo>
                <a:cubicBezTo>
                  <a:pt x="167146" y="22141"/>
                  <a:pt x="165942" y="21346"/>
                  <a:pt x="164705" y="20606"/>
                </a:cubicBezTo>
                <a:lnTo>
                  <a:pt x="163379" y="19788"/>
                </a:lnTo>
                <a:cubicBezTo>
                  <a:pt x="164031" y="16559"/>
                  <a:pt x="165280" y="9149"/>
                  <a:pt x="165230" y="0"/>
                </a:cubicBezTo>
                <a:lnTo>
                  <a:pt x="115286" y="0"/>
                </a:lnTo>
                <a:cubicBezTo>
                  <a:pt x="112441" y="4716"/>
                  <a:pt x="109372" y="9469"/>
                  <a:pt x="106350" y="13525"/>
                </a:cubicBezTo>
                <a:lnTo>
                  <a:pt x="126729" y="39666"/>
                </a:lnTo>
                <a:cubicBezTo>
                  <a:pt x="126699" y="39732"/>
                  <a:pt x="126672" y="39793"/>
                  <a:pt x="126638" y="39854"/>
                </a:cubicBezTo>
                <a:cubicBezTo>
                  <a:pt x="126333" y="40470"/>
                  <a:pt x="125974" y="41080"/>
                  <a:pt x="125633" y="41689"/>
                </a:cubicBezTo>
                <a:cubicBezTo>
                  <a:pt x="124928" y="42896"/>
                  <a:pt x="124109" y="44041"/>
                  <a:pt x="123335" y="45214"/>
                </a:cubicBezTo>
                <a:cubicBezTo>
                  <a:pt x="121800" y="47575"/>
                  <a:pt x="120112" y="49867"/>
                  <a:pt x="118198" y="51969"/>
                </a:cubicBezTo>
                <a:cubicBezTo>
                  <a:pt x="116270" y="54057"/>
                  <a:pt x="114256" y="56107"/>
                  <a:pt x="112008" y="57897"/>
                </a:cubicBezTo>
                <a:cubicBezTo>
                  <a:pt x="110926" y="58845"/>
                  <a:pt x="109738" y="59656"/>
                  <a:pt x="108583" y="60528"/>
                </a:cubicBezTo>
                <a:cubicBezTo>
                  <a:pt x="108583" y="60528"/>
                  <a:pt x="103415" y="63062"/>
                  <a:pt x="87325" y="63236"/>
                </a:cubicBezTo>
                <a:cubicBezTo>
                  <a:pt x="71241" y="63062"/>
                  <a:pt x="66354" y="60369"/>
                  <a:pt x="66354" y="60369"/>
                </a:cubicBezTo>
                <a:cubicBezTo>
                  <a:pt x="65264" y="59553"/>
                  <a:pt x="64151" y="58781"/>
                  <a:pt x="63127" y="57886"/>
                </a:cubicBezTo>
                <a:cubicBezTo>
                  <a:pt x="60873" y="56095"/>
                  <a:pt x="58841" y="54046"/>
                  <a:pt x="56906" y="51954"/>
                </a:cubicBezTo>
                <a:cubicBezTo>
                  <a:pt x="54975" y="49852"/>
                  <a:pt x="53274" y="47555"/>
                  <a:pt x="51723" y="45202"/>
                </a:cubicBezTo>
                <a:cubicBezTo>
                  <a:pt x="50938" y="44024"/>
                  <a:pt x="50112" y="42886"/>
                  <a:pt x="49396" y="41677"/>
                </a:cubicBezTo>
                <a:cubicBezTo>
                  <a:pt x="49049" y="41065"/>
                  <a:pt x="48686" y="40459"/>
                  <a:pt x="48375" y="39839"/>
                </a:cubicBezTo>
                <a:cubicBezTo>
                  <a:pt x="48341" y="39782"/>
                  <a:pt x="48311" y="39716"/>
                  <a:pt x="48280" y="39656"/>
                </a:cubicBezTo>
                <a:lnTo>
                  <a:pt x="68646" y="13525"/>
                </a:lnTo>
                <a:cubicBezTo>
                  <a:pt x="65626" y="9469"/>
                  <a:pt x="62555" y="4716"/>
                  <a:pt x="59710"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4"/>
          <p:cNvSpPr/>
          <p:nvPr/>
        </p:nvSpPr>
        <p:spPr>
          <a:xfrm>
            <a:off x="1690423" y="9"/>
            <a:ext cx="681319" cy="1195092"/>
          </a:xfrm>
          <a:custGeom>
            <a:rect b="b" l="l" r="r" t="t"/>
            <a:pathLst>
              <a:path extrusionOk="0" h="52256" w="29791">
                <a:moveTo>
                  <a:pt x="0" y="0"/>
                </a:moveTo>
                <a:lnTo>
                  <a:pt x="0" y="13903"/>
                </a:lnTo>
                <a:cubicBezTo>
                  <a:pt x="11001" y="42475"/>
                  <a:pt x="29456" y="52085"/>
                  <a:pt x="29791" y="52255"/>
                </a:cubicBezTo>
                <a:lnTo>
                  <a:pt x="29791" y="52255"/>
                </a:lnTo>
                <a:cubicBezTo>
                  <a:pt x="6495" y="33405"/>
                  <a:pt x="1386" y="4835"/>
                  <a:pt x="674"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4"/>
          <p:cNvSpPr/>
          <p:nvPr/>
        </p:nvSpPr>
        <p:spPr>
          <a:xfrm>
            <a:off x="5476727" y="9"/>
            <a:ext cx="1365908" cy="1548341"/>
          </a:xfrm>
          <a:custGeom>
            <a:rect b="b" l="l" r="r" t="t"/>
            <a:pathLst>
              <a:path extrusionOk="0" h="67702" w="59725">
                <a:moveTo>
                  <a:pt x="52229" y="0"/>
                </a:moveTo>
                <a:cubicBezTo>
                  <a:pt x="39854" y="51743"/>
                  <a:pt x="1" y="67702"/>
                  <a:pt x="1" y="67702"/>
                </a:cubicBezTo>
                <a:cubicBezTo>
                  <a:pt x="51121" y="47721"/>
                  <a:pt x="59725" y="0"/>
                  <a:pt x="59725"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4"/>
          <p:cNvSpPr/>
          <p:nvPr/>
        </p:nvSpPr>
        <p:spPr>
          <a:xfrm flipH="1">
            <a:off x="3732650" y="4205935"/>
            <a:ext cx="5394100" cy="937619"/>
          </a:xfrm>
          <a:custGeom>
            <a:rect b="b" l="l" r="r" t="t"/>
            <a:pathLst>
              <a:path extrusionOk="0" h="34717" w="199726">
                <a:moveTo>
                  <a:pt x="66991" y="1"/>
                </a:moveTo>
                <a:cubicBezTo>
                  <a:pt x="48314" y="1"/>
                  <a:pt x="24765" y="1621"/>
                  <a:pt x="0" y="7369"/>
                </a:cubicBezTo>
                <a:lnTo>
                  <a:pt x="0" y="34717"/>
                </a:lnTo>
                <a:lnTo>
                  <a:pt x="199726" y="34717"/>
                </a:lnTo>
                <a:cubicBezTo>
                  <a:pt x="184130" y="26162"/>
                  <a:pt x="168689" y="19763"/>
                  <a:pt x="155015" y="15029"/>
                </a:cubicBezTo>
                <a:cubicBezTo>
                  <a:pt x="147516" y="12430"/>
                  <a:pt x="140552" y="10336"/>
                  <a:pt x="134382" y="8660"/>
                </a:cubicBezTo>
                <a:cubicBezTo>
                  <a:pt x="134129" y="8591"/>
                  <a:pt x="133875" y="8523"/>
                  <a:pt x="133623" y="8454"/>
                </a:cubicBezTo>
                <a:cubicBezTo>
                  <a:pt x="128257" y="7007"/>
                  <a:pt x="123511" y="5888"/>
                  <a:pt x="119577" y="5034"/>
                </a:cubicBezTo>
                <a:cubicBezTo>
                  <a:pt x="117957" y="4684"/>
                  <a:pt x="116476" y="4379"/>
                  <a:pt x="115142" y="4112"/>
                </a:cubicBezTo>
                <a:cubicBezTo>
                  <a:pt x="110023" y="3100"/>
                  <a:pt x="107109" y="2704"/>
                  <a:pt x="107109" y="2704"/>
                </a:cubicBezTo>
                <a:cubicBezTo>
                  <a:pt x="107109" y="2704"/>
                  <a:pt x="106126" y="2536"/>
                  <a:pt x="104279" y="2287"/>
                </a:cubicBezTo>
                <a:cubicBezTo>
                  <a:pt x="98679" y="1529"/>
                  <a:pt x="85133" y="1"/>
                  <a:pt x="66991" y="1"/>
                </a:cubicBezTo>
                <a:close/>
              </a:path>
            </a:pathLst>
          </a:custGeom>
          <a:solidFill>
            <a:srgbClr val="350309">
              <a:alpha val="5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4"/>
          <p:cNvSpPr/>
          <p:nvPr/>
        </p:nvSpPr>
        <p:spPr>
          <a:xfrm flipH="1">
            <a:off x="6398749" y="4420591"/>
            <a:ext cx="1446738" cy="296650"/>
          </a:xfrm>
          <a:custGeom>
            <a:rect b="b" l="l" r="r" t="t"/>
            <a:pathLst>
              <a:path extrusionOk="0" h="10984" w="53568">
                <a:moveTo>
                  <a:pt x="19740" y="761"/>
                </a:moveTo>
                <a:cubicBezTo>
                  <a:pt x="22081" y="761"/>
                  <a:pt x="24528" y="827"/>
                  <a:pt x="27027" y="963"/>
                </a:cubicBezTo>
                <a:cubicBezTo>
                  <a:pt x="42253" y="1784"/>
                  <a:pt x="52737" y="4743"/>
                  <a:pt x="52622" y="6886"/>
                </a:cubicBezTo>
                <a:cubicBezTo>
                  <a:pt x="52576" y="7715"/>
                  <a:pt x="50573" y="8861"/>
                  <a:pt x="45085" y="9586"/>
                </a:cubicBezTo>
                <a:cubicBezTo>
                  <a:pt x="41887" y="10008"/>
                  <a:pt x="38027" y="10223"/>
                  <a:pt x="33826" y="10223"/>
                </a:cubicBezTo>
                <a:cubicBezTo>
                  <a:pt x="31485" y="10223"/>
                  <a:pt x="29037" y="10156"/>
                  <a:pt x="26539" y="10021"/>
                </a:cubicBezTo>
                <a:cubicBezTo>
                  <a:pt x="11313" y="9200"/>
                  <a:pt x="830" y="6241"/>
                  <a:pt x="947" y="4098"/>
                </a:cubicBezTo>
                <a:cubicBezTo>
                  <a:pt x="991" y="3268"/>
                  <a:pt x="2993" y="2122"/>
                  <a:pt x="8481" y="1398"/>
                </a:cubicBezTo>
                <a:cubicBezTo>
                  <a:pt x="11679" y="976"/>
                  <a:pt x="15538" y="761"/>
                  <a:pt x="19740" y="761"/>
                </a:cubicBezTo>
                <a:close/>
                <a:moveTo>
                  <a:pt x="19735" y="0"/>
                </a:moveTo>
                <a:cubicBezTo>
                  <a:pt x="15502" y="0"/>
                  <a:pt x="11609" y="217"/>
                  <a:pt x="8381" y="643"/>
                </a:cubicBezTo>
                <a:cubicBezTo>
                  <a:pt x="3027" y="1351"/>
                  <a:pt x="268" y="2498"/>
                  <a:pt x="185" y="4057"/>
                </a:cubicBezTo>
                <a:cubicBezTo>
                  <a:pt x="0" y="7494"/>
                  <a:pt x="13603" y="10087"/>
                  <a:pt x="26499" y="10783"/>
                </a:cubicBezTo>
                <a:cubicBezTo>
                  <a:pt x="29009" y="10916"/>
                  <a:pt x="31469" y="10984"/>
                  <a:pt x="33823" y="10984"/>
                </a:cubicBezTo>
                <a:cubicBezTo>
                  <a:pt x="38060" y="10984"/>
                  <a:pt x="41955" y="10767"/>
                  <a:pt x="45185" y="10341"/>
                </a:cubicBezTo>
                <a:cubicBezTo>
                  <a:pt x="50539" y="9635"/>
                  <a:pt x="53299" y="8486"/>
                  <a:pt x="53382" y="6926"/>
                </a:cubicBezTo>
                <a:cubicBezTo>
                  <a:pt x="53568" y="3492"/>
                  <a:pt x="39963" y="899"/>
                  <a:pt x="27069" y="203"/>
                </a:cubicBezTo>
                <a:cubicBezTo>
                  <a:pt x="24556" y="67"/>
                  <a:pt x="22093" y="0"/>
                  <a:pt x="197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4"/>
          <p:cNvSpPr/>
          <p:nvPr/>
        </p:nvSpPr>
        <p:spPr>
          <a:xfrm flipH="1">
            <a:off x="4366975" y="4520869"/>
            <a:ext cx="4759775" cy="622685"/>
          </a:xfrm>
          <a:custGeom>
            <a:rect b="b" l="l" r="r" t="t"/>
            <a:pathLst>
              <a:path extrusionOk="0" h="23056" w="176239">
                <a:moveTo>
                  <a:pt x="55363" y="1"/>
                </a:moveTo>
                <a:cubicBezTo>
                  <a:pt x="31172" y="1"/>
                  <a:pt x="10414" y="2396"/>
                  <a:pt x="0" y="4102"/>
                </a:cubicBezTo>
                <a:lnTo>
                  <a:pt x="0" y="4876"/>
                </a:lnTo>
                <a:cubicBezTo>
                  <a:pt x="10357" y="3170"/>
                  <a:pt x="31200" y="764"/>
                  <a:pt x="55488" y="764"/>
                </a:cubicBezTo>
                <a:cubicBezTo>
                  <a:pt x="55855" y="764"/>
                  <a:pt x="56222" y="765"/>
                  <a:pt x="56591" y="766"/>
                </a:cubicBezTo>
                <a:cubicBezTo>
                  <a:pt x="77139" y="835"/>
                  <a:pt x="97098" y="2565"/>
                  <a:pt x="115912" y="5908"/>
                </a:cubicBezTo>
                <a:cubicBezTo>
                  <a:pt x="136907" y="9641"/>
                  <a:pt x="156520" y="15401"/>
                  <a:pt x="174322" y="23056"/>
                </a:cubicBezTo>
                <a:lnTo>
                  <a:pt x="176238" y="23056"/>
                </a:lnTo>
                <a:cubicBezTo>
                  <a:pt x="157952" y="15024"/>
                  <a:pt x="137726" y="9009"/>
                  <a:pt x="116034" y="5155"/>
                </a:cubicBezTo>
                <a:cubicBezTo>
                  <a:pt x="97175" y="1807"/>
                  <a:pt x="77170" y="73"/>
                  <a:pt x="56575" y="4"/>
                </a:cubicBezTo>
                <a:cubicBezTo>
                  <a:pt x="56171" y="1"/>
                  <a:pt x="55768" y="1"/>
                  <a:pt x="553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8" name="Google Shape;668;p24"/>
          <p:cNvGrpSpPr/>
          <p:nvPr/>
        </p:nvGrpSpPr>
        <p:grpSpPr>
          <a:xfrm>
            <a:off x="4321" y="2712683"/>
            <a:ext cx="1686103" cy="2430886"/>
            <a:chOff x="4321" y="2712683"/>
            <a:chExt cx="1686103" cy="2430886"/>
          </a:xfrm>
        </p:grpSpPr>
        <p:sp>
          <p:nvSpPr>
            <p:cNvPr id="669" name="Google Shape;669;p24"/>
            <p:cNvSpPr/>
            <p:nvPr/>
          </p:nvSpPr>
          <p:spPr>
            <a:xfrm flipH="1">
              <a:off x="4321" y="3024624"/>
              <a:ext cx="156579" cy="2118945"/>
            </a:xfrm>
            <a:custGeom>
              <a:rect b="b" l="l" r="r" t="t"/>
              <a:pathLst>
                <a:path extrusionOk="0" h="68232" w="5042">
                  <a:moveTo>
                    <a:pt x="5042" y="0"/>
                  </a:moveTo>
                  <a:cubicBezTo>
                    <a:pt x="5042" y="0"/>
                    <a:pt x="4447" y="8151"/>
                    <a:pt x="2226" y="12823"/>
                  </a:cubicBezTo>
                  <a:cubicBezTo>
                    <a:pt x="0" y="17493"/>
                    <a:pt x="2000" y="23865"/>
                    <a:pt x="4002" y="26162"/>
                  </a:cubicBezTo>
                  <a:lnTo>
                    <a:pt x="4002" y="68232"/>
                  </a:lnTo>
                  <a:lnTo>
                    <a:pt x="5042" y="68232"/>
                  </a:lnTo>
                  <a:lnTo>
                    <a:pt x="5042" y="0"/>
                  </a:ln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4"/>
            <p:cNvSpPr/>
            <p:nvPr/>
          </p:nvSpPr>
          <p:spPr>
            <a:xfrm flipH="1">
              <a:off x="105616" y="4746309"/>
              <a:ext cx="419522" cy="278750"/>
            </a:xfrm>
            <a:custGeom>
              <a:rect b="b" l="l" r="r" t="t"/>
              <a:pathLst>
                <a:path extrusionOk="0" h="8976" w="13509">
                  <a:moveTo>
                    <a:pt x="13509" y="1"/>
                  </a:moveTo>
                  <a:lnTo>
                    <a:pt x="13509" y="1"/>
                  </a:lnTo>
                  <a:cubicBezTo>
                    <a:pt x="7171" y="6448"/>
                    <a:pt x="0" y="6838"/>
                    <a:pt x="0" y="6838"/>
                  </a:cubicBezTo>
                  <a:cubicBezTo>
                    <a:pt x="1733" y="8430"/>
                    <a:pt x="3433" y="8976"/>
                    <a:pt x="4948" y="8976"/>
                  </a:cubicBezTo>
                  <a:cubicBezTo>
                    <a:pt x="8246" y="8976"/>
                    <a:pt x="10673" y="6392"/>
                    <a:pt x="10673" y="6392"/>
                  </a:cubicBezTo>
                  <a:lnTo>
                    <a:pt x="10673" y="7950"/>
                  </a:lnTo>
                  <a:cubicBezTo>
                    <a:pt x="13508" y="4781"/>
                    <a:pt x="13509" y="1"/>
                    <a:pt x="1350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4"/>
            <p:cNvSpPr/>
            <p:nvPr/>
          </p:nvSpPr>
          <p:spPr>
            <a:xfrm flipH="1">
              <a:off x="105607" y="4640662"/>
              <a:ext cx="901216" cy="447471"/>
            </a:xfrm>
            <a:custGeom>
              <a:rect b="b" l="l" r="r" t="t"/>
              <a:pathLst>
                <a:path extrusionOk="0" h="14409" w="29020">
                  <a:moveTo>
                    <a:pt x="19630" y="0"/>
                  </a:moveTo>
                  <a:cubicBezTo>
                    <a:pt x="8306" y="0"/>
                    <a:pt x="2262" y="5996"/>
                    <a:pt x="2262" y="5996"/>
                  </a:cubicBezTo>
                  <a:cubicBezTo>
                    <a:pt x="2633" y="6182"/>
                    <a:pt x="4078" y="7071"/>
                    <a:pt x="2633" y="8516"/>
                  </a:cubicBezTo>
                  <a:cubicBezTo>
                    <a:pt x="1187" y="9962"/>
                    <a:pt x="1" y="12378"/>
                    <a:pt x="1" y="12378"/>
                  </a:cubicBezTo>
                  <a:cubicBezTo>
                    <a:pt x="2019" y="11139"/>
                    <a:pt x="3409" y="10566"/>
                    <a:pt x="4227" y="10566"/>
                  </a:cubicBezTo>
                  <a:cubicBezTo>
                    <a:pt x="4896" y="10566"/>
                    <a:pt x="5182" y="10950"/>
                    <a:pt x="5116" y="11667"/>
                  </a:cubicBezTo>
                  <a:cubicBezTo>
                    <a:pt x="4967" y="13259"/>
                    <a:pt x="5450" y="14409"/>
                    <a:pt x="5450" y="14409"/>
                  </a:cubicBezTo>
                  <a:cubicBezTo>
                    <a:pt x="16789" y="2402"/>
                    <a:pt x="29020" y="1290"/>
                    <a:pt x="29020" y="1290"/>
                  </a:cubicBezTo>
                  <a:cubicBezTo>
                    <a:pt x="25572" y="369"/>
                    <a:pt x="22439" y="0"/>
                    <a:pt x="19630"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4"/>
            <p:cNvSpPr/>
            <p:nvPr/>
          </p:nvSpPr>
          <p:spPr>
            <a:xfrm flipH="1">
              <a:off x="105617" y="3886569"/>
              <a:ext cx="350518" cy="723985"/>
            </a:xfrm>
            <a:custGeom>
              <a:rect b="b" l="l" r="r" t="t"/>
              <a:pathLst>
                <a:path extrusionOk="0" h="23313" w="11287">
                  <a:moveTo>
                    <a:pt x="1" y="0"/>
                  </a:moveTo>
                  <a:lnTo>
                    <a:pt x="1" y="0"/>
                  </a:lnTo>
                  <a:cubicBezTo>
                    <a:pt x="1" y="1"/>
                    <a:pt x="1391" y="2447"/>
                    <a:pt x="2225" y="13620"/>
                  </a:cubicBezTo>
                  <a:cubicBezTo>
                    <a:pt x="2878" y="22361"/>
                    <a:pt x="8054" y="23312"/>
                    <a:pt x="10277" y="23312"/>
                  </a:cubicBezTo>
                  <a:cubicBezTo>
                    <a:pt x="10896" y="23312"/>
                    <a:pt x="11287" y="23239"/>
                    <a:pt x="11287" y="23239"/>
                  </a:cubicBezTo>
                  <a:lnTo>
                    <a:pt x="11287" y="23237"/>
                  </a:lnTo>
                  <a:cubicBezTo>
                    <a:pt x="9323" y="21014"/>
                    <a:pt x="9248" y="19718"/>
                    <a:pt x="8321" y="10341"/>
                  </a:cubicBezTo>
                  <a:cubicBezTo>
                    <a:pt x="7395" y="964"/>
                    <a:pt x="1" y="0"/>
                    <a:pt x="1"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4"/>
            <p:cNvSpPr/>
            <p:nvPr/>
          </p:nvSpPr>
          <p:spPr>
            <a:xfrm flipH="1">
              <a:off x="31394" y="2745352"/>
              <a:ext cx="524830" cy="1151613"/>
            </a:xfrm>
            <a:custGeom>
              <a:rect b="b" l="l" r="r" t="t"/>
              <a:pathLst>
                <a:path extrusionOk="0" h="37083" w="16900">
                  <a:moveTo>
                    <a:pt x="7549" y="1"/>
                  </a:moveTo>
                  <a:cubicBezTo>
                    <a:pt x="2148" y="1"/>
                    <a:pt x="213" y="8630"/>
                    <a:pt x="1" y="11179"/>
                  </a:cubicBezTo>
                  <a:cubicBezTo>
                    <a:pt x="1" y="11179"/>
                    <a:pt x="1794" y="8776"/>
                    <a:pt x="4510" y="8776"/>
                  </a:cubicBezTo>
                  <a:cubicBezTo>
                    <a:pt x="5275" y="8776"/>
                    <a:pt x="6113" y="8966"/>
                    <a:pt x="7006" y="9455"/>
                  </a:cubicBezTo>
                  <a:cubicBezTo>
                    <a:pt x="11063" y="11678"/>
                    <a:pt x="8192" y="21684"/>
                    <a:pt x="7349" y="27189"/>
                  </a:cubicBezTo>
                  <a:cubicBezTo>
                    <a:pt x="6505" y="32692"/>
                    <a:pt x="10007" y="35749"/>
                    <a:pt x="14510" y="37083"/>
                  </a:cubicBezTo>
                  <a:cubicBezTo>
                    <a:pt x="14510" y="37083"/>
                    <a:pt x="9423" y="30523"/>
                    <a:pt x="13342" y="20683"/>
                  </a:cubicBezTo>
                  <a:cubicBezTo>
                    <a:pt x="16900" y="11289"/>
                    <a:pt x="14342" y="949"/>
                    <a:pt x="8339" y="61"/>
                  </a:cubicBezTo>
                  <a:cubicBezTo>
                    <a:pt x="8068" y="20"/>
                    <a:pt x="7805" y="1"/>
                    <a:pt x="754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4"/>
            <p:cNvSpPr/>
            <p:nvPr/>
          </p:nvSpPr>
          <p:spPr>
            <a:xfrm flipH="1">
              <a:off x="621214" y="3038381"/>
              <a:ext cx="361418" cy="478092"/>
            </a:xfrm>
            <a:custGeom>
              <a:rect b="b" l="l" r="r" t="t"/>
              <a:pathLst>
                <a:path extrusionOk="0" h="15395" w="11638">
                  <a:moveTo>
                    <a:pt x="7858" y="1"/>
                  </a:moveTo>
                  <a:lnTo>
                    <a:pt x="7858" y="1"/>
                  </a:lnTo>
                  <a:cubicBezTo>
                    <a:pt x="10822" y="13194"/>
                    <a:pt x="0" y="14602"/>
                    <a:pt x="0" y="14602"/>
                  </a:cubicBezTo>
                  <a:cubicBezTo>
                    <a:pt x="905" y="14952"/>
                    <a:pt x="2581" y="15395"/>
                    <a:pt x="4342" y="15395"/>
                  </a:cubicBezTo>
                  <a:cubicBezTo>
                    <a:pt x="7054" y="15395"/>
                    <a:pt x="9971" y="14347"/>
                    <a:pt x="10600" y="10303"/>
                  </a:cubicBezTo>
                  <a:cubicBezTo>
                    <a:pt x="11638" y="3632"/>
                    <a:pt x="7858" y="1"/>
                    <a:pt x="7858"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4"/>
            <p:cNvSpPr/>
            <p:nvPr/>
          </p:nvSpPr>
          <p:spPr>
            <a:xfrm flipH="1">
              <a:off x="782314" y="3788748"/>
              <a:ext cx="908110" cy="588151"/>
            </a:xfrm>
            <a:custGeom>
              <a:rect b="b" l="l" r="r" t="t"/>
              <a:pathLst>
                <a:path extrusionOk="0" h="18939" w="29242">
                  <a:moveTo>
                    <a:pt x="10415" y="0"/>
                  </a:moveTo>
                  <a:cubicBezTo>
                    <a:pt x="11378" y="1038"/>
                    <a:pt x="11303" y="2446"/>
                    <a:pt x="11303" y="2446"/>
                  </a:cubicBezTo>
                  <a:cubicBezTo>
                    <a:pt x="9684" y="2106"/>
                    <a:pt x="8115" y="1982"/>
                    <a:pt x="6689" y="1982"/>
                  </a:cubicBezTo>
                  <a:cubicBezTo>
                    <a:pt x="2826" y="1982"/>
                    <a:pt x="1" y="2891"/>
                    <a:pt x="1" y="2891"/>
                  </a:cubicBezTo>
                  <a:cubicBezTo>
                    <a:pt x="3595" y="3855"/>
                    <a:pt x="5115" y="6042"/>
                    <a:pt x="5115" y="6042"/>
                  </a:cubicBezTo>
                  <a:cubicBezTo>
                    <a:pt x="1778" y="6820"/>
                    <a:pt x="1" y="10045"/>
                    <a:pt x="1" y="10045"/>
                  </a:cubicBezTo>
                  <a:cubicBezTo>
                    <a:pt x="1952" y="9843"/>
                    <a:pt x="3790" y="9751"/>
                    <a:pt x="5520" y="9751"/>
                  </a:cubicBezTo>
                  <a:cubicBezTo>
                    <a:pt x="22810" y="9751"/>
                    <a:pt x="29242" y="18939"/>
                    <a:pt x="29242" y="18939"/>
                  </a:cubicBezTo>
                  <a:cubicBezTo>
                    <a:pt x="27388" y="595"/>
                    <a:pt x="10416" y="0"/>
                    <a:pt x="10415"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4"/>
            <p:cNvSpPr/>
            <p:nvPr/>
          </p:nvSpPr>
          <p:spPr>
            <a:xfrm flipH="1">
              <a:off x="605114" y="2712683"/>
              <a:ext cx="1064596" cy="1968080"/>
            </a:xfrm>
            <a:custGeom>
              <a:rect b="b" l="l" r="r" t="t"/>
              <a:pathLst>
                <a:path extrusionOk="0" h="63374" w="34281">
                  <a:moveTo>
                    <a:pt x="15566" y="0"/>
                  </a:moveTo>
                  <a:cubicBezTo>
                    <a:pt x="15565" y="1"/>
                    <a:pt x="11258" y="1162"/>
                    <a:pt x="10777" y="7328"/>
                  </a:cubicBezTo>
                  <a:cubicBezTo>
                    <a:pt x="9277" y="8683"/>
                    <a:pt x="8561" y="10044"/>
                    <a:pt x="8561" y="10044"/>
                  </a:cubicBezTo>
                  <a:cubicBezTo>
                    <a:pt x="6894" y="8413"/>
                    <a:pt x="6337" y="5559"/>
                    <a:pt x="6337" y="5559"/>
                  </a:cubicBezTo>
                  <a:cubicBezTo>
                    <a:pt x="2557" y="11230"/>
                    <a:pt x="5782" y="18186"/>
                    <a:pt x="5782" y="18186"/>
                  </a:cubicBezTo>
                  <a:cubicBezTo>
                    <a:pt x="2669" y="18137"/>
                    <a:pt x="1112" y="16899"/>
                    <a:pt x="1111" y="16899"/>
                  </a:cubicBezTo>
                  <a:lnTo>
                    <a:pt x="1111" y="16899"/>
                  </a:lnTo>
                  <a:cubicBezTo>
                    <a:pt x="1" y="24683"/>
                    <a:pt x="7227" y="29463"/>
                    <a:pt x="13008" y="31242"/>
                  </a:cubicBezTo>
                  <a:cubicBezTo>
                    <a:pt x="18789" y="33021"/>
                    <a:pt x="30242" y="35244"/>
                    <a:pt x="31798" y="45918"/>
                  </a:cubicBezTo>
                  <a:cubicBezTo>
                    <a:pt x="33355" y="56591"/>
                    <a:pt x="23347" y="63374"/>
                    <a:pt x="23347" y="63374"/>
                  </a:cubicBezTo>
                  <a:cubicBezTo>
                    <a:pt x="25980" y="61779"/>
                    <a:pt x="34281" y="57999"/>
                    <a:pt x="34281" y="46511"/>
                  </a:cubicBezTo>
                  <a:cubicBezTo>
                    <a:pt x="34281" y="35022"/>
                    <a:pt x="16399" y="25906"/>
                    <a:pt x="13064" y="22792"/>
                  </a:cubicBezTo>
                  <a:cubicBezTo>
                    <a:pt x="9729" y="19679"/>
                    <a:pt x="8561" y="12564"/>
                    <a:pt x="13453" y="9840"/>
                  </a:cubicBezTo>
                  <a:cubicBezTo>
                    <a:pt x="15005" y="8977"/>
                    <a:pt x="16427" y="8610"/>
                    <a:pt x="17700" y="8610"/>
                  </a:cubicBezTo>
                  <a:cubicBezTo>
                    <a:pt x="20441" y="8610"/>
                    <a:pt x="22487" y="10309"/>
                    <a:pt x="23627" y="12396"/>
                  </a:cubicBezTo>
                  <a:cubicBezTo>
                    <a:pt x="25294" y="15455"/>
                    <a:pt x="23737" y="19012"/>
                    <a:pt x="20847" y="19289"/>
                  </a:cubicBezTo>
                  <a:cubicBezTo>
                    <a:pt x="20706" y="19303"/>
                    <a:pt x="20571" y="19309"/>
                    <a:pt x="20442" y="19309"/>
                  </a:cubicBezTo>
                  <a:cubicBezTo>
                    <a:pt x="17924" y="19309"/>
                    <a:pt x="17623" y="16844"/>
                    <a:pt x="17622" y="16843"/>
                  </a:cubicBezTo>
                  <a:lnTo>
                    <a:pt x="17622" y="16843"/>
                  </a:lnTo>
                  <a:cubicBezTo>
                    <a:pt x="15843" y="17734"/>
                    <a:pt x="15232" y="22570"/>
                    <a:pt x="19234" y="23293"/>
                  </a:cubicBezTo>
                  <a:cubicBezTo>
                    <a:pt x="19590" y="23357"/>
                    <a:pt x="19939" y="23387"/>
                    <a:pt x="20278" y="23387"/>
                  </a:cubicBezTo>
                  <a:cubicBezTo>
                    <a:pt x="23753" y="23387"/>
                    <a:pt x="26298" y="20248"/>
                    <a:pt x="26906" y="18678"/>
                  </a:cubicBezTo>
                  <a:cubicBezTo>
                    <a:pt x="27573" y="16955"/>
                    <a:pt x="29093" y="7301"/>
                    <a:pt x="20717" y="5077"/>
                  </a:cubicBezTo>
                  <a:cubicBezTo>
                    <a:pt x="19597" y="4780"/>
                    <a:pt x="18559" y="4651"/>
                    <a:pt x="17602" y="4651"/>
                  </a:cubicBezTo>
                  <a:cubicBezTo>
                    <a:pt x="16575" y="4651"/>
                    <a:pt x="15640" y="4799"/>
                    <a:pt x="14794" y="5047"/>
                  </a:cubicBezTo>
                  <a:cubicBezTo>
                    <a:pt x="14701" y="3921"/>
                    <a:pt x="14694" y="1859"/>
                    <a:pt x="15566"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2" name="Shape 92"/>
        <p:cNvGrpSpPr/>
        <p:nvPr/>
      </p:nvGrpSpPr>
      <p:grpSpPr>
        <a:xfrm>
          <a:off x="0" y="0"/>
          <a:ext cx="0" cy="0"/>
          <a:chOff x="0" y="0"/>
          <a:chExt cx="0" cy="0"/>
        </a:xfrm>
      </p:grpSpPr>
      <p:grpSp>
        <p:nvGrpSpPr>
          <p:cNvPr id="93" name="Google Shape;93;p4"/>
          <p:cNvGrpSpPr/>
          <p:nvPr/>
        </p:nvGrpSpPr>
        <p:grpSpPr>
          <a:xfrm>
            <a:off x="4319" y="-6"/>
            <a:ext cx="9122445" cy="5143561"/>
            <a:chOff x="4319" y="-6"/>
            <a:chExt cx="9122445" cy="5143561"/>
          </a:xfrm>
        </p:grpSpPr>
        <p:sp>
          <p:nvSpPr>
            <p:cNvPr id="94" name="Google Shape;94;p4"/>
            <p:cNvSpPr/>
            <p:nvPr/>
          </p:nvSpPr>
          <p:spPr>
            <a:xfrm flipH="1">
              <a:off x="7987" y="0"/>
              <a:ext cx="9118778" cy="5143551"/>
            </a:xfrm>
            <a:custGeom>
              <a:rect b="b" l="l" r="r" t="t"/>
              <a:pathLst>
                <a:path extrusionOk="0" h="190449" w="285676">
                  <a:moveTo>
                    <a:pt x="278293" y="0"/>
                  </a:moveTo>
                  <a:cubicBezTo>
                    <a:pt x="253581" y="36010"/>
                    <a:pt x="212115" y="75463"/>
                    <a:pt x="144939" y="89945"/>
                  </a:cubicBezTo>
                  <a:cubicBezTo>
                    <a:pt x="128678" y="93430"/>
                    <a:pt x="113187" y="94963"/>
                    <a:pt x="98518" y="94963"/>
                  </a:cubicBezTo>
                  <a:cubicBezTo>
                    <a:pt x="60794" y="94963"/>
                    <a:pt x="28502" y="84825"/>
                    <a:pt x="2495" y="71685"/>
                  </a:cubicBezTo>
                  <a:cubicBezTo>
                    <a:pt x="1657" y="71262"/>
                    <a:pt x="823" y="70835"/>
                    <a:pt x="0" y="70405"/>
                  </a:cubicBezTo>
                  <a:lnTo>
                    <a:pt x="0" y="190449"/>
                  </a:lnTo>
                  <a:lnTo>
                    <a:pt x="285676" y="190449"/>
                  </a:lnTo>
                  <a:lnTo>
                    <a:pt x="285676" y="0"/>
                  </a:ln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 name="Google Shape;95;p4"/>
            <p:cNvGrpSpPr/>
            <p:nvPr/>
          </p:nvGrpSpPr>
          <p:grpSpPr>
            <a:xfrm>
              <a:off x="2292117" y="9"/>
              <a:ext cx="5152211" cy="1806726"/>
              <a:chOff x="710549" y="7163653"/>
              <a:chExt cx="6084331" cy="2133593"/>
            </a:xfrm>
          </p:grpSpPr>
          <p:sp>
            <p:nvSpPr>
              <p:cNvPr id="96" name="Google Shape;96;p4"/>
              <p:cNvSpPr/>
              <p:nvPr/>
            </p:nvSpPr>
            <p:spPr>
              <a:xfrm flipH="1">
                <a:off x="1517047" y="7163653"/>
                <a:ext cx="4726231" cy="2133593"/>
              </a:xfrm>
              <a:custGeom>
                <a:rect b="b" l="l" r="r" t="t"/>
                <a:pathLst>
                  <a:path extrusionOk="0" h="79000" w="174997">
                    <a:moveTo>
                      <a:pt x="90613" y="13234"/>
                    </a:moveTo>
                    <a:cubicBezTo>
                      <a:pt x="89572" y="13234"/>
                      <a:pt x="88531" y="13236"/>
                      <a:pt x="87490" y="13244"/>
                    </a:cubicBezTo>
                    <a:lnTo>
                      <a:pt x="78115" y="13305"/>
                    </a:lnTo>
                    <a:cubicBezTo>
                      <a:pt x="74980" y="13342"/>
                      <a:pt x="71845" y="13393"/>
                      <a:pt x="68646" y="13525"/>
                    </a:cubicBezTo>
                    <a:cubicBezTo>
                      <a:pt x="71686" y="14576"/>
                      <a:pt x="74834" y="15155"/>
                      <a:pt x="77990" y="15563"/>
                    </a:cubicBezTo>
                    <a:cubicBezTo>
                      <a:pt x="81029" y="15938"/>
                      <a:pt x="84088" y="16133"/>
                      <a:pt x="87153" y="16133"/>
                    </a:cubicBezTo>
                    <a:cubicBezTo>
                      <a:pt x="87269" y="16133"/>
                      <a:pt x="87384" y="16133"/>
                      <a:pt x="87500" y="16132"/>
                    </a:cubicBezTo>
                    <a:cubicBezTo>
                      <a:pt x="90677" y="16112"/>
                      <a:pt x="93858" y="15937"/>
                      <a:pt x="97011" y="15511"/>
                    </a:cubicBezTo>
                    <a:cubicBezTo>
                      <a:pt x="100162" y="15106"/>
                      <a:pt x="103293" y="14478"/>
                      <a:pt x="106350" y="13525"/>
                    </a:cubicBezTo>
                    <a:lnTo>
                      <a:pt x="106350" y="13525"/>
                    </a:lnTo>
                    <a:cubicBezTo>
                      <a:pt x="106350" y="13525"/>
                      <a:pt x="106350" y="13525"/>
                      <a:pt x="106350" y="13525"/>
                    </a:cubicBezTo>
                    <a:cubicBezTo>
                      <a:pt x="103148" y="13286"/>
                      <a:pt x="100009" y="13293"/>
                      <a:pt x="96871" y="13244"/>
                    </a:cubicBezTo>
                    <a:cubicBezTo>
                      <a:pt x="94781" y="13244"/>
                      <a:pt x="92696" y="13234"/>
                      <a:pt x="90613" y="13234"/>
                    </a:cubicBezTo>
                    <a:close/>
                    <a:moveTo>
                      <a:pt x="9766" y="0"/>
                    </a:moveTo>
                    <a:cubicBezTo>
                      <a:pt x="9717" y="9149"/>
                      <a:pt x="10967" y="16559"/>
                      <a:pt x="11617" y="19788"/>
                    </a:cubicBezTo>
                    <a:lnTo>
                      <a:pt x="10291" y="20606"/>
                    </a:lnTo>
                    <a:cubicBezTo>
                      <a:pt x="9054" y="21346"/>
                      <a:pt x="7854" y="22141"/>
                      <a:pt x="6589" y="22842"/>
                    </a:cubicBezTo>
                    <a:cubicBezTo>
                      <a:pt x="6278" y="23018"/>
                      <a:pt x="6010" y="23272"/>
                      <a:pt x="5733" y="23512"/>
                    </a:cubicBezTo>
                    <a:lnTo>
                      <a:pt x="4906" y="24225"/>
                    </a:lnTo>
                    <a:lnTo>
                      <a:pt x="3249" y="25661"/>
                    </a:lnTo>
                    <a:cubicBezTo>
                      <a:pt x="2792" y="26068"/>
                      <a:pt x="2332" y="26480"/>
                      <a:pt x="1875" y="26896"/>
                    </a:cubicBezTo>
                    <a:cubicBezTo>
                      <a:pt x="1242" y="27463"/>
                      <a:pt x="617" y="28034"/>
                      <a:pt x="1" y="28625"/>
                    </a:cubicBezTo>
                    <a:cubicBezTo>
                      <a:pt x="796" y="28344"/>
                      <a:pt x="1585" y="28049"/>
                      <a:pt x="2369" y="27744"/>
                    </a:cubicBezTo>
                    <a:cubicBezTo>
                      <a:pt x="2948" y="27524"/>
                      <a:pt x="3530" y="27292"/>
                      <a:pt x="4109" y="27067"/>
                    </a:cubicBezTo>
                    <a:lnTo>
                      <a:pt x="6141" y="26236"/>
                    </a:lnTo>
                    <a:lnTo>
                      <a:pt x="7153" y="25818"/>
                    </a:lnTo>
                    <a:cubicBezTo>
                      <a:pt x="7488" y="25677"/>
                      <a:pt x="7838" y="25562"/>
                      <a:pt x="8140" y="25358"/>
                    </a:cubicBezTo>
                    <a:cubicBezTo>
                      <a:pt x="9331" y="24545"/>
                      <a:pt x="10582" y="23832"/>
                      <a:pt x="11804" y="23064"/>
                    </a:cubicBezTo>
                    <a:lnTo>
                      <a:pt x="12935" y="22366"/>
                    </a:lnTo>
                    <a:cubicBezTo>
                      <a:pt x="27139" y="34810"/>
                      <a:pt x="41575" y="39785"/>
                      <a:pt x="45743" y="41034"/>
                    </a:cubicBezTo>
                    <a:cubicBezTo>
                      <a:pt x="45768" y="41085"/>
                      <a:pt x="45792" y="41129"/>
                      <a:pt x="45810" y="41171"/>
                    </a:cubicBezTo>
                    <a:cubicBezTo>
                      <a:pt x="46154" y="41847"/>
                      <a:pt x="46538" y="42493"/>
                      <a:pt x="46907" y="43145"/>
                    </a:cubicBezTo>
                    <a:cubicBezTo>
                      <a:pt x="47696" y="44416"/>
                      <a:pt x="48436" y="45723"/>
                      <a:pt x="49365" y="46896"/>
                    </a:cubicBezTo>
                    <a:cubicBezTo>
                      <a:pt x="50279" y="48078"/>
                      <a:pt x="51276" y="49190"/>
                      <a:pt x="52290" y="50278"/>
                    </a:cubicBezTo>
                    <a:lnTo>
                      <a:pt x="53844" y="51871"/>
                    </a:lnTo>
                    <a:lnTo>
                      <a:pt x="55466" y="53391"/>
                    </a:lnTo>
                    <a:cubicBezTo>
                      <a:pt x="57683" y="55357"/>
                      <a:pt x="60002" y="57192"/>
                      <a:pt x="62494" y="58751"/>
                    </a:cubicBezTo>
                    <a:cubicBezTo>
                      <a:pt x="63618" y="59531"/>
                      <a:pt x="64825" y="60179"/>
                      <a:pt x="66013" y="60848"/>
                    </a:cubicBezTo>
                    <a:cubicBezTo>
                      <a:pt x="63271" y="64674"/>
                      <a:pt x="58110" y="68250"/>
                      <a:pt x="54058" y="70695"/>
                    </a:cubicBezTo>
                    <a:cubicBezTo>
                      <a:pt x="53037" y="71313"/>
                      <a:pt x="52087" y="71853"/>
                      <a:pt x="51264" y="72315"/>
                    </a:cubicBezTo>
                    <a:cubicBezTo>
                      <a:pt x="51551" y="72425"/>
                      <a:pt x="51840" y="72531"/>
                      <a:pt x="52133" y="72645"/>
                    </a:cubicBezTo>
                    <a:cubicBezTo>
                      <a:pt x="52544" y="72797"/>
                      <a:pt x="52964" y="72949"/>
                      <a:pt x="53382" y="73102"/>
                    </a:cubicBezTo>
                    <a:cubicBezTo>
                      <a:pt x="53741" y="73229"/>
                      <a:pt x="54095" y="73357"/>
                      <a:pt x="54457" y="73476"/>
                    </a:cubicBezTo>
                    <a:cubicBezTo>
                      <a:pt x="54740" y="73574"/>
                      <a:pt x="55024" y="73674"/>
                      <a:pt x="55310" y="73769"/>
                    </a:cubicBezTo>
                    <a:cubicBezTo>
                      <a:pt x="58411" y="74808"/>
                      <a:pt x="61584" y="75707"/>
                      <a:pt x="64813" y="76443"/>
                    </a:cubicBezTo>
                    <a:cubicBezTo>
                      <a:pt x="65167" y="76526"/>
                      <a:pt x="65526" y="76608"/>
                      <a:pt x="65880" y="76684"/>
                    </a:cubicBezTo>
                    <a:cubicBezTo>
                      <a:pt x="66288" y="76775"/>
                      <a:pt x="66699" y="76858"/>
                      <a:pt x="67114" y="76946"/>
                    </a:cubicBezTo>
                    <a:cubicBezTo>
                      <a:pt x="67522" y="77029"/>
                      <a:pt x="67933" y="77110"/>
                      <a:pt x="68348" y="77190"/>
                    </a:cubicBezTo>
                    <a:cubicBezTo>
                      <a:pt x="68764" y="77269"/>
                      <a:pt x="69176" y="77346"/>
                      <a:pt x="69590" y="77418"/>
                    </a:cubicBezTo>
                    <a:cubicBezTo>
                      <a:pt x="70005" y="77491"/>
                      <a:pt x="70425" y="77562"/>
                      <a:pt x="70840" y="77632"/>
                    </a:cubicBezTo>
                    <a:cubicBezTo>
                      <a:pt x="71684" y="77772"/>
                      <a:pt x="72534" y="77906"/>
                      <a:pt x="73387" y="78019"/>
                    </a:cubicBezTo>
                    <a:cubicBezTo>
                      <a:pt x="74124" y="78123"/>
                      <a:pt x="74858" y="78217"/>
                      <a:pt x="75601" y="78305"/>
                    </a:cubicBezTo>
                    <a:cubicBezTo>
                      <a:pt x="76409" y="78400"/>
                      <a:pt x="77220" y="78485"/>
                      <a:pt x="78030" y="78561"/>
                    </a:cubicBezTo>
                    <a:cubicBezTo>
                      <a:pt x="78405" y="78598"/>
                      <a:pt x="78777" y="78625"/>
                      <a:pt x="79154" y="78656"/>
                    </a:cubicBezTo>
                    <a:cubicBezTo>
                      <a:pt x="79178" y="78659"/>
                      <a:pt x="79203" y="78668"/>
                      <a:pt x="79231" y="78668"/>
                    </a:cubicBezTo>
                    <a:cubicBezTo>
                      <a:pt x="79554" y="78690"/>
                      <a:pt x="79882" y="78717"/>
                      <a:pt x="80209" y="78740"/>
                    </a:cubicBezTo>
                    <a:cubicBezTo>
                      <a:pt x="80541" y="78762"/>
                      <a:pt x="80869" y="78786"/>
                      <a:pt x="81199" y="78808"/>
                    </a:cubicBezTo>
                    <a:cubicBezTo>
                      <a:pt x="81497" y="78823"/>
                      <a:pt x="81798" y="78842"/>
                      <a:pt x="82098" y="78854"/>
                    </a:cubicBezTo>
                    <a:cubicBezTo>
                      <a:pt x="82350" y="78869"/>
                      <a:pt x="82609" y="78884"/>
                      <a:pt x="82860" y="78891"/>
                    </a:cubicBezTo>
                    <a:cubicBezTo>
                      <a:pt x="83215" y="78906"/>
                      <a:pt x="83569" y="78927"/>
                      <a:pt x="83923" y="78933"/>
                    </a:cubicBezTo>
                    <a:cubicBezTo>
                      <a:pt x="84243" y="78949"/>
                      <a:pt x="84563" y="78957"/>
                      <a:pt x="84888" y="78964"/>
                    </a:cubicBezTo>
                    <a:cubicBezTo>
                      <a:pt x="85223" y="78972"/>
                      <a:pt x="85553" y="78984"/>
                      <a:pt x="85893" y="78988"/>
                    </a:cubicBezTo>
                    <a:cubicBezTo>
                      <a:pt x="86426" y="78994"/>
                      <a:pt x="86960" y="78999"/>
                      <a:pt x="87500" y="78999"/>
                    </a:cubicBezTo>
                    <a:cubicBezTo>
                      <a:pt x="100268" y="78999"/>
                      <a:pt x="112487" y="76633"/>
                      <a:pt x="123732" y="72313"/>
                    </a:cubicBezTo>
                    <a:cubicBezTo>
                      <a:pt x="122906" y="71853"/>
                      <a:pt x="121944" y="71313"/>
                      <a:pt x="120917" y="70707"/>
                    </a:cubicBezTo>
                    <a:cubicBezTo>
                      <a:pt x="116845" y="68288"/>
                      <a:pt x="111638" y="64802"/>
                      <a:pt x="108903" y="60975"/>
                    </a:cubicBezTo>
                    <a:cubicBezTo>
                      <a:pt x="110161" y="60262"/>
                      <a:pt x="111447" y="59592"/>
                      <a:pt x="112639" y="58757"/>
                    </a:cubicBezTo>
                    <a:cubicBezTo>
                      <a:pt x="113248" y="58355"/>
                      <a:pt x="113873" y="57969"/>
                      <a:pt x="114472" y="57542"/>
                    </a:cubicBezTo>
                    <a:lnTo>
                      <a:pt x="116239" y="56232"/>
                    </a:lnTo>
                    <a:cubicBezTo>
                      <a:pt x="116845" y="55805"/>
                      <a:pt x="117397" y="55326"/>
                      <a:pt x="117961" y="54845"/>
                    </a:cubicBezTo>
                    <a:cubicBezTo>
                      <a:pt x="118516" y="54366"/>
                      <a:pt x="119110" y="53916"/>
                      <a:pt x="119633" y="53398"/>
                    </a:cubicBezTo>
                    <a:cubicBezTo>
                      <a:pt x="121831" y="51426"/>
                      <a:pt x="123845" y="49236"/>
                      <a:pt x="125697" y="46896"/>
                    </a:cubicBezTo>
                    <a:cubicBezTo>
                      <a:pt x="126623" y="45723"/>
                      <a:pt x="127354" y="44416"/>
                      <a:pt x="128131" y="43142"/>
                    </a:cubicBezTo>
                    <a:cubicBezTo>
                      <a:pt x="128493" y="42490"/>
                      <a:pt x="128874" y="41842"/>
                      <a:pt x="129209" y="41165"/>
                    </a:cubicBezTo>
                    <a:cubicBezTo>
                      <a:pt x="129231" y="41122"/>
                      <a:pt x="129255" y="41073"/>
                      <a:pt x="129274" y="41031"/>
                    </a:cubicBezTo>
                    <a:cubicBezTo>
                      <a:pt x="133479" y="39766"/>
                      <a:pt x="147884" y="34788"/>
                      <a:pt x="162061" y="22366"/>
                    </a:cubicBezTo>
                    <a:lnTo>
                      <a:pt x="163193" y="23064"/>
                    </a:lnTo>
                    <a:cubicBezTo>
                      <a:pt x="164415" y="23832"/>
                      <a:pt x="165668" y="24545"/>
                      <a:pt x="166856" y="25356"/>
                    </a:cubicBezTo>
                    <a:cubicBezTo>
                      <a:pt x="167158" y="25562"/>
                      <a:pt x="167508" y="25676"/>
                      <a:pt x="167843" y="25818"/>
                    </a:cubicBezTo>
                    <a:lnTo>
                      <a:pt x="168857" y="26236"/>
                    </a:lnTo>
                    <a:lnTo>
                      <a:pt x="170887" y="27067"/>
                    </a:lnTo>
                    <a:cubicBezTo>
                      <a:pt x="171466" y="27292"/>
                      <a:pt x="172048" y="27524"/>
                      <a:pt x="172632" y="27748"/>
                    </a:cubicBezTo>
                    <a:cubicBezTo>
                      <a:pt x="173416" y="28049"/>
                      <a:pt x="174201" y="28342"/>
                      <a:pt x="174997" y="28625"/>
                    </a:cubicBezTo>
                    <a:cubicBezTo>
                      <a:pt x="174384" y="28039"/>
                      <a:pt x="173756" y="27467"/>
                      <a:pt x="173126" y="26900"/>
                    </a:cubicBezTo>
                    <a:cubicBezTo>
                      <a:pt x="172669" y="26485"/>
                      <a:pt x="172209" y="26068"/>
                      <a:pt x="171747" y="25662"/>
                    </a:cubicBezTo>
                    <a:lnTo>
                      <a:pt x="170091" y="24225"/>
                    </a:lnTo>
                    <a:lnTo>
                      <a:pt x="169263" y="23512"/>
                    </a:lnTo>
                    <a:cubicBezTo>
                      <a:pt x="168986" y="23274"/>
                      <a:pt x="168720" y="23018"/>
                      <a:pt x="168407" y="22842"/>
                    </a:cubicBezTo>
                    <a:cubicBezTo>
                      <a:pt x="167146" y="22141"/>
                      <a:pt x="165942" y="21346"/>
                      <a:pt x="164705" y="20606"/>
                    </a:cubicBezTo>
                    <a:lnTo>
                      <a:pt x="163379" y="19788"/>
                    </a:lnTo>
                    <a:cubicBezTo>
                      <a:pt x="164031" y="16559"/>
                      <a:pt x="165280" y="9149"/>
                      <a:pt x="165230" y="0"/>
                    </a:cubicBezTo>
                    <a:lnTo>
                      <a:pt x="115286" y="0"/>
                    </a:lnTo>
                    <a:cubicBezTo>
                      <a:pt x="112441" y="4716"/>
                      <a:pt x="109372" y="9469"/>
                      <a:pt x="106350" y="13525"/>
                    </a:cubicBezTo>
                    <a:lnTo>
                      <a:pt x="126729" y="39666"/>
                    </a:lnTo>
                    <a:cubicBezTo>
                      <a:pt x="126699" y="39732"/>
                      <a:pt x="126672" y="39793"/>
                      <a:pt x="126638" y="39854"/>
                    </a:cubicBezTo>
                    <a:cubicBezTo>
                      <a:pt x="126333" y="40470"/>
                      <a:pt x="125974" y="41080"/>
                      <a:pt x="125633" y="41689"/>
                    </a:cubicBezTo>
                    <a:cubicBezTo>
                      <a:pt x="124928" y="42896"/>
                      <a:pt x="124109" y="44041"/>
                      <a:pt x="123335" y="45214"/>
                    </a:cubicBezTo>
                    <a:cubicBezTo>
                      <a:pt x="121800" y="47575"/>
                      <a:pt x="120112" y="49867"/>
                      <a:pt x="118198" y="51969"/>
                    </a:cubicBezTo>
                    <a:cubicBezTo>
                      <a:pt x="116270" y="54057"/>
                      <a:pt x="114256" y="56107"/>
                      <a:pt x="112008" y="57897"/>
                    </a:cubicBezTo>
                    <a:cubicBezTo>
                      <a:pt x="110926" y="58845"/>
                      <a:pt x="109738" y="59656"/>
                      <a:pt x="108583" y="60528"/>
                    </a:cubicBezTo>
                    <a:cubicBezTo>
                      <a:pt x="108583" y="60528"/>
                      <a:pt x="103415" y="63062"/>
                      <a:pt x="87325" y="63236"/>
                    </a:cubicBezTo>
                    <a:cubicBezTo>
                      <a:pt x="71241" y="63062"/>
                      <a:pt x="66354" y="60369"/>
                      <a:pt x="66354" y="60369"/>
                    </a:cubicBezTo>
                    <a:cubicBezTo>
                      <a:pt x="65264" y="59553"/>
                      <a:pt x="64151" y="58781"/>
                      <a:pt x="63127" y="57886"/>
                    </a:cubicBezTo>
                    <a:cubicBezTo>
                      <a:pt x="60873" y="56095"/>
                      <a:pt x="58841" y="54046"/>
                      <a:pt x="56906" y="51954"/>
                    </a:cubicBezTo>
                    <a:cubicBezTo>
                      <a:pt x="54975" y="49852"/>
                      <a:pt x="53274" y="47555"/>
                      <a:pt x="51723" y="45202"/>
                    </a:cubicBezTo>
                    <a:cubicBezTo>
                      <a:pt x="50938" y="44024"/>
                      <a:pt x="50112" y="42886"/>
                      <a:pt x="49396" y="41677"/>
                    </a:cubicBezTo>
                    <a:cubicBezTo>
                      <a:pt x="49049" y="41065"/>
                      <a:pt x="48686" y="40459"/>
                      <a:pt x="48375" y="39839"/>
                    </a:cubicBezTo>
                    <a:cubicBezTo>
                      <a:pt x="48341" y="39782"/>
                      <a:pt x="48311" y="39716"/>
                      <a:pt x="48280" y="39656"/>
                    </a:cubicBezTo>
                    <a:lnTo>
                      <a:pt x="68646" y="13525"/>
                    </a:lnTo>
                    <a:cubicBezTo>
                      <a:pt x="65626" y="9469"/>
                      <a:pt x="62555" y="4716"/>
                      <a:pt x="59710"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4"/>
              <p:cNvSpPr/>
              <p:nvPr/>
            </p:nvSpPr>
            <p:spPr>
              <a:xfrm flipH="1">
                <a:off x="5990299" y="7163653"/>
                <a:ext cx="804580" cy="1411304"/>
              </a:xfrm>
              <a:custGeom>
                <a:rect b="b" l="l" r="r" t="t"/>
                <a:pathLst>
                  <a:path extrusionOk="0" h="52256" w="29791">
                    <a:moveTo>
                      <a:pt x="0" y="0"/>
                    </a:moveTo>
                    <a:lnTo>
                      <a:pt x="0" y="13903"/>
                    </a:lnTo>
                    <a:cubicBezTo>
                      <a:pt x="11001" y="42475"/>
                      <a:pt x="29456" y="52085"/>
                      <a:pt x="29791" y="52255"/>
                    </a:cubicBezTo>
                    <a:lnTo>
                      <a:pt x="29791" y="52255"/>
                    </a:lnTo>
                    <a:cubicBezTo>
                      <a:pt x="6495" y="33405"/>
                      <a:pt x="1386" y="4835"/>
                      <a:pt x="674"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4"/>
              <p:cNvSpPr/>
              <p:nvPr/>
            </p:nvSpPr>
            <p:spPr>
              <a:xfrm flipH="1">
                <a:off x="710549" y="7163653"/>
                <a:ext cx="1613023" cy="1828462"/>
              </a:xfrm>
              <a:custGeom>
                <a:rect b="b" l="l" r="r" t="t"/>
                <a:pathLst>
                  <a:path extrusionOk="0" h="67702" w="59725">
                    <a:moveTo>
                      <a:pt x="52229" y="0"/>
                    </a:moveTo>
                    <a:cubicBezTo>
                      <a:pt x="39854" y="51743"/>
                      <a:pt x="1" y="67702"/>
                      <a:pt x="1" y="67702"/>
                    </a:cubicBezTo>
                    <a:cubicBezTo>
                      <a:pt x="51121" y="47721"/>
                      <a:pt x="59725" y="0"/>
                      <a:pt x="59725"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 name="Google Shape;99;p4"/>
            <p:cNvGrpSpPr/>
            <p:nvPr/>
          </p:nvGrpSpPr>
          <p:grpSpPr>
            <a:xfrm flipH="1">
              <a:off x="4319" y="-6"/>
              <a:ext cx="1988694" cy="5143537"/>
              <a:chOff x="6274462" y="1350945"/>
              <a:chExt cx="1466372" cy="3792609"/>
            </a:xfrm>
          </p:grpSpPr>
          <p:sp>
            <p:nvSpPr>
              <p:cNvPr id="100" name="Google Shape;100;p4"/>
              <p:cNvSpPr/>
              <p:nvPr/>
            </p:nvSpPr>
            <p:spPr>
              <a:xfrm>
                <a:off x="7604663" y="3300779"/>
                <a:ext cx="136172" cy="1842776"/>
              </a:xfrm>
              <a:custGeom>
                <a:rect b="b" l="l" r="r" t="t"/>
                <a:pathLst>
                  <a:path extrusionOk="0" h="68232" w="5042">
                    <a:moveTo>
                      <a:pt x="5042" y="0"/>
                    </a:moveTo>
                    <a:cubicBezTo>
                      <a:pt x="5042" y="0"/>
                      <a:pt x="4447" y="8151"/>
                      <a:pt x="2226" y="12823"/>
                    </a:cubicBezTo>
                    <a:cubicBezTo>
                      <a:pt x="0" y="17493"/>
                      <a:pt x="2000" y="23865"/>
                      <a:pt x="4002" y="26162"/>
                    </a:cubicBezTo>
                    <a:lnTo>
                      <a:pt x="4002" y="68232"/>
                    </a:lnTo>
                    <a:lnTo>
                      <a:pt x="5042" y="68232"/>
                    </a:lnTo>
                    <a:lnTo>
                      <a:pt x="5042" y="0"/>
                    </a:ln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a:off x="7287892" y="4798101"/>
                <a:ext cx="364844" cy="242419"/>
              </a:xfrm>
              <a:custGeom>
                <a:rect b="b" l="l" r="r" t="t"/>
                <a:pathLst>
                  <a:path extrusionOk="0" h="8976" w="13509">
                    <a:moveTo>
                      <a:pt x="13509" y="1"/>
                    </a:moveTo>
                    <a:lnTo>
                      <a:pt x="13509" y="1"/>
                    </a:lnTo>
                    <a:cubicBezTo>
                      <a:pt x="7171" y="6448"/>
                      <a:pt x="0" y="6838"/>
                      <a:pt x="0" y="6838"/>
                    </a:cubicBezTo>
                    <a:cubicBezTo>
                      <a:pt x="1733" y="8430"/>
                      <a:pt x="3433" y="8976"/>
                      <a:pt x="4948" y="8976"/>
                    </a:cubicBezTo>
                    <a:cubicBezTo>
                      <a:pt x="8246" y="8976"/>
                      <a:pt x="10673" y="6392"/>
                      <a:pt x="10673" y="6392"/>
                    </a:cubicBezTo>
                    <a:lnTo>
                      <a:pt x="10673" y="7950"/>
                    </a:lnTo>
                    <a:cubicBezTo>
                      <a:pt x="13508" y="4781"/>
                      <a:pt x="13509" y="1"/>
                      <a:pt x="1350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
              <p:cNvSpPr/>
              <p:nvPr/>
            </p:nvSpPr>
            <p:spPr>
              <a:xfrm>
                <a:off x="6868978" y="4706222"/>
                <a:ext cx="783758" cy="389151"/>
              </a:xfrm>
              <a:custGeom>
                <a:rect b="b" l="l" r="r" t="t"/>
                <a:pathLst>
                  <a:path extrusionOk="0" h="14409" w="29020">
                    <a:moveTo>
                      <a:pt x="19630" y="0"/>
                    </a:moveTo>
                    <a:cubicBezTo>
                      <a:pt x="8306" y="0"/>
                      <a:pt x="2262" y="5996"/>
                      <a:pt x="2262" y="5996"/>
                    </a:cubicBezTo>
                    <a:cubicBezTo>
                      <a:pt x="2633" y="6182"/>
                      <a:pt x="4078" y="7071"/>
                      <a:pt x="2633" y="8516"/>
                    </a:cubicBezTo>
                    <a:cubicBezTo>
                      <a:pt x="1187" y="9962"/>
                      <a:pt x="1" y="12378"/>
                      <a:pt x="1" y="12378"/>
                    </a:cubicBezTo>
                    <a:cubicBezTo>
                      <a:pt x="2019" y="11139"/>
                      <a:pt x="3409" y="10566"/>
                      <a:pt x="4227" y="10566"/>
                    </a:cubicBezTo>
                    <a:cubicBezTo>
                      <a:pt x="4896" y="10566"/>
                      <a:pt x="5182" y="10950"/>
                      <a:pt x="5116" y="11667"/>
                    </a:cubicBezTo>
                    <a:cubicBezTo>
                      <a:pt x="4967" y="13259"/>
                      <a:pt x="5450" y="14409"/>
                      <a:pt x="5450" y="14409"/>
                    </a:cubicBezTo>
                    <a:cubicBezTo>
                      <a:pt x="16789" y="2402"/>
                      <a:pt x="29020" y="1290"/>
                      <a:pt x="29020" y="1290"/>
                    </a:cubicBezTo>
                    <a:cubicBezTo>
                      <a:pt x="25572" y="369"/>
                      <a:pt x="22439" y="0"/>
                      <a:pt x="19630"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
              <p:cNvSpPr/>
              <p:nvPr/>
            </p:nvSpPr>
            <p:spPr>
              <a:xfrm>
                <a:off x="7347902" y="4050399"/>
                <a:ext cx="304834" cy="629626"/>
              </a:xfrm>
              <a:custGeom>
                <a:rect b="b" l="l" r="r" t="t"/>
                <a:pathLst>
                  <a:path extrusionOk="0" h="23313" w="11287">
                    <a:moveTo>
                      <a:pt x="1" y="0"/>
                    </a:moveTo>
                    <a:lnTo>
                      <a:pt x="1" y="0"/>
                    </a:lnTo>
                    <a:cubicBezTo>
                      <a:pt x="1" y="1"/>
                      <a:pt x="1391" y="2447"/>
                      <a:pt x="2225" y="13620"/>
                    </a:cubicBezTo>
                    <a:cubicBezTo>
                      <a:pt x="2878" y="22361"/>
                      <a:pt x="8054" y="23312"/>
                      <a:pt x="10277" y="23312"/>
                    </a:cubicBezTo>
                    <a:cubicBezTo>
                      <a:pt x="10896" y="23312"/>
                      <a:pt x="11287" y="23239"/>
                      <a:pt x="11287" y="23239"/>
                    </a:cubicBezTo>
                    <a:lnTo>
                      <a:pt x="11287" y="23237"/>
                    </a:lnTo>
                    <a:cubicBezTo>
                      <a:pt x="9323" y="21014"/>
                      <a:pt x="9248" y="19718"/>
                      <a:pt x="8321" y="10341"/>
                    </a:cubicBezTo>
                    <a:cubicBezTo>
                      <a:pt x="7395" y="964"/>
                      <a:pt x="1" y="0"/>
                      <a:pt x="1"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a:off x="7260857" y="3057900"/>
                <a:ext cx="456427" cy="1001519"/>
              </a:xfrm>
              <a:custGeom>
                <a:rect b="b" l="l" r="r" t="t"/>
                <a:pathLst>
                  <a:path extrusionOk="0" h="37083" w="16900">
                    <a:moveTo>
                      <a:pt x="7549" y="1"/>
                    </a:moveTo>
                    <a:cubicBezTo>
                      <a:pt x="2148" y="1"/>
                      <a:pt x="213" y="8630"/>
                      <a:pt x="1" y="11179"/>
                    </a:cubicBezTo>
                    <a:cubicBezTo>
                      <a:pt x="1" y="11179"/>
                      <a:pt x="1794" y="8776"/>
                      <a:pt x="4510" y="8776"/>
                    </a:cubicBezTo>
                    <a:cubicBezTo>
                      <a:pt x="5275" y="8776"/>
                      <a:pt x="6113" y="8966"/>
                      <a:pt x="7006" y="9455"/>
                    </a:cubicBezTo>
                    <a:cubicBezTo>
                      <a:pt x="11063" y="11678"/>
                      <a:pt x="8192" y="21684"/>
                      <a:pt x="7349" y="27189"/>
                    </a:cubicBezTo>
                    <a:cubicBezTo>
                      <a:pt x="6505" y="32692"/>
                      <a:pt x="10007" y="35749"/>
                      <a:pt x="14510" y="37083"/>
                    </a:cubicBezTo>
                    <a:cubicBezTo>
                      <a:pt x="14510" y="37083"/>
                      <a:pt x="9423" y="30523"/>
                      <a:pt x="13342" y="20683"/>
                    </a:cubicBezTo>
                    <a:cubicBezTo>
                      <a:pt x="16900" y="11289"/>
                      <a:pt x="14342" y="949"/>
                      <a:pt x="8339" y="61"/>
                    </a:cubicBezTo>
                    <a:cubicBezTo>
                      <a:pt x="8068" y="20"/>
                      <a:pt x="7805" y="1"/>
                      <a:pt x="754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a:off x="6890017" y="3312743"/>
                <a:ext cx="314313" cy="415780"/>
              </a:xfrm>
              <a:custGeom>
                <a:rect b="b" l="l" r="r" t="t"/>
                <a:pathLst>
                  <a:path extrusionOk="0" h="15395" w="11638">
                    <a:moveTo>
                      <a:pt x="7858" y="1"/>
                    </a:moveTo>
                    <a:lnTo>
                      <a:pt x="7858" y="1"/>
                    </a:lnTo>
                    <a:cubicBezTo>
                      <a:pt x="10822" y="13194"/>
                      <a:pt x="0" y="14602"/>
                      <a:pt x="0" y="14602"/>
                    </a:cubicBezTo>
                    <a:cubicBezTo>
                      <a:pt x="905" y="14952"/>
                      <a:pt x="2581" y="15395"/>
                      <a:pt x="4342" y="15395"/>
                    </a:cubicBezTo>
                    <a:cubicBezTo>
                      <a:pt x="7054" y="15395"/>
                      <a:pt x="9971" y="14347"/>
                      <a:pt x="10600" y="10303"/>
                    </a:cubicBezTo>
                    <a:cubicBezTo>
                      <a:pt x="11638" y="3632"/>
                      <a:pt x="7858" y="1"/>
                      <a:pt x="7858"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a:off x="6274462" y="3965325"/>
                <a:ext cx="789753" cy="511495"/>
              </a:xfrm>
              <a:custGeom>
                <a:rect b="b" l="l" r="r" t="t"/>
                <a:pathLst>
                  <a:path extrusionOk="0" h="18939" w="29242">
                    <a:moveTo>
                      <a:pt x="10415" y="0"/>
                    </a:moveTo>
                    <a:cubicBezTo>
                      <a:pt x="11378" y="1038"/>
                      <a:pt x="11303" y="2446"/>
                      <a:pt x="11303" y="2446"/>
                    </a:cubicBezTo>
                    <a:cubicBezTo>
                      <a:pt x="9684" y="2106"/>
                      <a:pt x="8115" y="1982"/>
                      <a:pt x="6689" y="1982"/>
                    </a:cubicBezTo>
                    <a:cubicBezTo>
                      <a:pt x="2826" y="1982"/>
                      <a:pt x="1" y="2891"/>
                      <a:pt x="1" y="2891"/>
                    </a:cubicBezTo>
                    <a:cubicBezTo>
                      <a:pt x="3595" y="3855"/>
                      <a:pt x="5115" y="6042"/>
                      <a:pt x="5115" y="6042"/>
                    </a:cubicBezTo>
                    <a:cubicBezTo>
                      <a:pt x="1778" y="6820"/>
                      <a:pt x="1" y="10045"/>
                      <a:pt x="1" y="10045"/>
                    </a:cubicBezTo>
                    <a:cubicBezTo>
                      <a:pt x="1952" y="9843"/>
                      <a:pt x="3790" y="9751"/>
                      <a:pt x="5520" y="9751"/>
                    </a:cubicBezTo>
                    <a:cubicBezTo>
                      <a:pt x="22810" y="9751"/>
                      <a:pt x="29242" y="18939"/>
                      <a:pt x="29242" y="18939"/>
                    </a:cubicBezTo>
                    <a:cubicBezTo>
                      <a:pt x="27388" y="595"/>
                      <a:pt x="10416" y="0"/>
                      <a:pt x="10415"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4"/>
              <p:cNvSpPr/>
              <p:nvPr/>
            </p:nvSpPr>
            <p:spPr>
              <a:xfrm>
                <a:off x="6292476" y="3029488"/>
                <a:ext cx="925844" cy="1711573"/>
              </a:xfrm>
              <a:custGeom>
                <a:rect b="b" l="l" r="r" t="t"/>
                <a:pathLst>
                  <a:path extrusionOk="0" h="63374" w="34281">
                    <a:moveTo>
                      <a:pt x="15566" y="0"/>
                    </a:moveTo>
                    <a:cubicBezTo>
                      <a:pt x="15565" y="1"/>
                      <a:pt x="11258" y="1162"/>
                      <a:pt x="10777" y="7328"/>
                    </a:cubicBezTo>
                    <a:cubicBezTo>
                      <a:pt x="9277" y="8683"/>
                      <a:pt x="8561" y="10044"/>
                      <a:pt x="8561" y="10044"/>
                    </a:cubicBezTo>
                    <a:cubicBezTo>
                      <a:pt x="6894" y="8413"/>
                      <a:pt x="6337" y="5559"/>
                      <a:pt x="6337" y="5559"/>
                    </a:cubicBezTo>
                    <a:cubicBezTo>
                      <a:pt x="2557" y="11230"/>
                      <a:pt x="5782" y="18186"/>
                      <a:pt x="5782" y="18186"/>
                    </a:cubicBezTo>
                    <a:cubicBezTo>
                      <a:pt x="2669" y="18137"/>
                      <a:pt x="1112" y="16899"/>
                      <a:pt x="1111" y="16899"/>
                    </a:cubicBezTo>
                    <a:lnTo>
                      <a:pt x="1111" y="16899"/>
                    </a:lnTo>
                    <a:cubicBezTo>
                      <a:pt x="1" y="24683"/>
                      <a:pt x="7227" y="29463"/>
                      <a:pt x="13008" y="31242"/>
                    </a:cubicBezTo>
                    <a:cubicBezTo>
                      <a:pt x="18789" y="33021"/>
                      <a:pt x="30242" y="35244"/>
                      <a:pt x="31798" y="45918"/>
                    </a:cubicBezTo>
                    <a:cubicBezTo>
                      <a:pt x="33355" y="56591"/>
                      <a:pt x="23347" y="63374"/>
                      <a:pt x="23347" y="63374"/>
                    </a:cubicBezTo>
                    <a:cubicBezTo>
                      <a:pt x="25980" y="61779"/>
                      <a:pt x="34281" y="57999"/>
                      <a:pt x="34281" y="46511"/>
                    </a:cubicBezTo>
                    <a:cubicBezTo>
                      <a:pt x="34281" y="35022"/>
                      <a:pt x="16399" y="25906"/>
                      <a:pt x="13064" y="22792"/>
                    </a:cubicBezTo>
                    <a:cubicBezTo>
                      <a:pt x="9729" y="19679"/>
                      <a:pt x="8561" y="12564"/>
                      <a:pt x="13453" y="9840"/>
                    </a:cubicBezTo>
                    <a:cubicBezTo>
                      <a:pt x="15005" y="8977"/>
                      <a:pt x="16427" y="8610"/>
                      <a:pt x="17700" y="8610"/>
                    </a:cubicBezTo>
                    <a:cubicBezTo>
                      <a:pt x="20441" y="8610"/>
                      <a:pt x="22487" y="10309"/>
                      <a:pt x="23627" y="12396"/>
                    </a:cubicBezTo>
                    <a:cubicBezTo>
                      <a:pt x="25294" y="15455"/>
                      <a:pt x="23737" y="19012"/>
                      <a:pt x="20847" y="19289"/>
                    </a:cubicBezTo>
                    <a:cubicBezTo>
                      <a:pt x="20706" y="19303"/>
                      <a:pt x="20571" y="19309"/>
                      <a:pt x="20442" y="19309"/>
                    </a:cubicBezTo>
                    <a:cubicBezTo>
                      <a:pt x="17924" y="19309"/>
                      <a:pt x="17623" y="16844"/>
                      <a:pt x="17622" y="16843"/>
                    </a:cubicBezTo>
                    <a:lnTo>
                      <a:pt x="17622" y="16843"/>
                    </a:lnTo>
                    <a:cubicBezTo>
                      <a:pt x="15843" y="17734"/>
                      <a:pt x="15232" y="22570"/>
                      <a:pt x="19234" y="23293"/>
                    </a:cubicBezTo>
                    <a:cubicBezTo>
                      <a:pt x="19590" y="23357"/>
                      <a:pt x="19939" y="23387"/>
                      <a:pt x="20278" y="23387"/>
                    </a:cubicBezTo>
                    <a:cubicBezTo>
                      <a:pt x="23753" y="23387"/>
                      <a:pt x="26298" y="20248"/>
                      <a:pt x="26906" y="18678"/>
                    </a:cubicBezTo>
                    <a:cubicBezTo>
                      <a:pt x="27573" y="16955"/>
                      <a:pt x="29093" y="7301"/>
                      <a:pt x="20717" y="5077"/>
                    </a:cubicBezTo>
                    <a:cubicBezTo>
                      <a:pt x="19597" y="4780"/>
                      <a:pt x="18559" y="4651"/>
                      <a:pt x="17602" y="4651"/>
                    </a:cubicBezTo>
                    <a:cubicBezTo>
                      <a:pt x="16575" y="4651"/>
                      <a:pt x="15640" y="4799"/>
                      <a:pt x="14794" y="5047"/>
                    </a:cubicBezTo>
                    <a:cubicBezTo>
                      <a:pt x="14701" y="3921"/>
                      <a:pt x="14694" y="1859"/>
                      <a:pt x="15566"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4"/>
              <p:cNvSpPr/>
              <p:nvPr/>
            </p:nvSpPr>
            <p:spPr>
              <a:xfrm>
                <a:off x="7085173" y="2269821"/>
                <a:ext cx="615474" cy="743679"/>
              </a:xfrm>
              <a:custGeom>
                <a:rect b="b" l="l" r="r" t="t"/>
                <a:pathLst>
                  <a:path extrusionOk="0" h="27536" w="22789">
                    <a:moveTo>
                      <a:pt x="9007" y="1"/>
                    </a:moveTo>
                    <a:cubicBezTo>
                      <a:pt x="8876" y="1"/>
                      <a:pt x="8740" y="9"/>
                      <a:pt x="8600" y="25"/>
                    </a:cubicBezTo>
                    <a:cubicBezTo>
                      <a:pt x="8600" y="25"/>
                      <a:pt x="9451" y="382"/>
                      <a:pt x="9792" y="1664"/>
                    </a:cubicBezTo>
                    <a:cubicBezTo>
                      <a:pt x="9262" y="1515"/>
                      <a:pt x="8698" y="1430"/>
                      <a:pt x="8109" y="1396"/>
                    </a:cubicBezTo>
                    <a:lnTo>
                      <a:pt x="8117" y="1391"/>
                    </a:lnTo>
                    <a:cubicBezTo>
                      <a:pt x="7287" y="677"/>
                      <a:pt x="6431" y="433"/>
                      <a:pt x="5650" y="433"/>
                    </a:cubicBezTo>
                    <a:cubicBezTo>
                      <a:pt x="3973" y="433"/>
                      <a:pt x="2641" y="1555"/>
                      <a:pt x="2641" y="1555"/>
                    </a:cubicBezTo>
                    <a:cubicBezTo>
                      <a:pt x="2780" y="1536"/>
                      <a:pt x="2925" y="1528"/>
                      <a:pt x="3072" y="1528"/>
                    </a:cubicBezTo>
                    <a:cubicBezTo>
                      <a:pt x="3788" y="1528"/>
                      <a:pt x="4570" y="1730"/>
                      <a:pt x="5048" y="1877"/>
                    </a:cubicBezTo>
                    <a:cubicBezTo>
                      <a:pt x="4464" y="2155"/>
                      <a:pt x="3972" y="2537"/>
                      <a:pt x="3557" y="2986"/>
                    </a:cubicBezTo>
                    <a:cubicBezTo>
                      <a:pt x="1118" y="3465"/>
                      <a:pt x="1" y="5642"/>
                      <a:pt x="1" y="5642"/>
                    </a:cubicBezTo>
                    <a:cubicBezTo>
                      <a:pt x="597" y="5288"/>
                      <a:pt x="1433" y="5213"/>
                      <a:pt x="2033" y="5213"/>
                    </a:cubicBezTo>
                    <a:cubicBezTo>
                      <a:pt x="2090" y="5213"/>
                      <a:pt x="2145" y="5214"/>
                      <a:pt x="2198" y="5215"/>
                    </a:cubicBezTo>
                    <a:cubicBezTo>
                      <a:pt x="1412" y="7204"/>
                      <a:pt x="1336" y="9337"/>
                      <a:pt x="1336" y="9923"/>
                    </a:cubicBezTo>
                    <a:cubicBezTo>
                      <a:pt x="1336" y="11841"/>
                      <a:pt x="2337" y="16955"/>
                      <a:pt x="6784" y="17010"/>
                    </a:cubicBezTo>
                    <a:cubicBezTo>
                      <a:pt x="6802" y="17011"/>
                      <a:pt x="6820" y="17011"/>
                      <a:pt x="6838" y="17011"/>
                    </a:cubicBezTo>
                    <a:cubicBezTo>
                      <a:pt x="11240" y="17011"/>
                      <a:pt x="12409" y="10300"/>
                      <a:pt x="8451" y="7309"/>
                    </a:cubicBezTo>
                    <a:lnTo>
                      <a:pt x="8451" y="7309"/>
                    </a:lnTo>
                    <a:cubicBezTo>
                      <a:pt x="8451" y="7310"/>
                      <a:pt x="11398" y="12063"/>
                      <a:pt x="9174" y="14647"/>
                    </a:cubicBezTo>
                    <a:cubicBezTo>
                      <a:pt x="8596" y="15319"/>
                      <a:pt x="7894" y="15619"/>
                      <a:pt x="7175" y="15619"/>
                    </a:cubicBezTo>
                    <a:cubicBezTo>
                      <a:pt x="5128" y="15619"/>
                      <a:pt x="2942" y="13187"/>
                      <a:pt x="3087" y="9977"/>
                    </a:cubicBezTo>
                    <a:cubicBezTo>
                      <a:pt x="3281" y="5642"/>
                      <a:pt x="5004" y="3668"/>
                      <a:pt x="7256" y="3529"/>
                    </a:cubicBezTo>
                    <a:cubicBezTo>
                      <a:pt x="7317" y="3525"/>
                      <a:pt x="7378" y="3524"/>
                      <a:pt x="7440" y="3524"/>
                    </a:cubicBezTo>
                    <a:cubicBezTo>
                      <a:pt x="9688" y="3524"/>
                      <a:pt x="12914" y="5947"/>
                      <a:pt x="13482" y="9950"/>
                    </a:cubicBezTo>
                    <a:cubicBezTo>
                      <a:pt x="14066" y="14063"/>
                      <a:pt x="13147" y="24313"/>
                      <a:pt x="22789" y="27536"/>
                    </a:cubicBezTo>
                    <a:cubicBezTo>
                      <a:pt x="22789" y="27536"/>
                      <a:pt x="15623" y="24403"/>
                      <a:pt x="15677" y="14618"/>
                    </a:cubicBezTo>
                    <a:lnTo>
                      <a:pt x="15677" y="14618"/>
                    </a:lnTo>
                    <a:lnTo>
                      <a:pt x="15677" y="14620"/>
                    </a:lnTo>
                    <a:cubicBezTo>
                      <a:pt x="15711" y="8672"/>
                      <a:pt x="14486" y="4975"/>
                      <a:pt x="12314" y="3043"/>
                    </a:cubicBezTo>
                    <a:cubicBezTo>
                      <a:pt x="12096" y="2298"/>
                      <a:pt x="11246" y="1"/>
                      <a:pt x="9007"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4"/>
              <p:cNvSpPr/>
              <p:nvPr/>
            </p:nvSpPr>
            <p:spPr>
              <a:xfrm>
                <a:off x="7344364" y="2021136"/>
                <a:ext cx="170984" cy="134065"/>
              </a:xfrm>
              <a:custGeom>
                <a:rect b="b" l="l" r="r" t="t"/>
                <a:pathLst>
                  <a:path extrusionOk="0" h="4964" w="6331">
                    <a:moveTo>
                      <a:pt x="2256" y="0"/>
                    </a:moveTo>
                    <a:cubicBezTo>
                      <a:pt x="1504" y="0"/>
                      <a:pt x="756" y="457"/>
                      <a:pt x="494" y="1147"/>
                    </a:cubicBezTo>
                    <a:cubicBezTo>
                      <a:pt x="0" y="2447"/>
                      <a:pt x="1379" y="4964"/>
                      <a:pt x="5451" y="4964"/>
                    </a:cubicBezTo>
                    <a:cubicBezTo>
                      <a:pt x="5731" y="4964"/>
                      <a:pt x="6025" y="4952"/>
                      <a:pt x="6331" y="4927"/>
                    </a:cubicBezTo>
                    <a:cubicBezTo>
                      <a:pt x="6331" y="4927"/>
                      <a:pt x="4581" y="3982"/>
                      <a:pt x="4052" y="1648"/>
                    </a:cubicBezTo>
                    <a:cubicBezTo>
                      <a:pt x="3786" y="471"/>
                      <a:pt x="3019" y="0"/>
                      <a:pt x="2256"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4"/>
              <p:cNvSpPr/>
              <p:nvPr/>
            </p:nvSpPr>
            <p:spPr>
              <a:xfrm>
                <a:off x="7449531" y="1971037"/>
                <a:ext cx="291303" cy="902294"/>
              </a:xfrm>
              <a:custGeom>
                <a:rect b="b" l="l" r="r" t="t"/>
                <a:pathLst>
                  <a:path extrusionOk="0" h="33409" w="10786">
                    <a:moveTo>
                      <a:pt x="4299" y="1"/>
                    </a:moveTo>
                    <a:lnTo>
                      <a:pt x="4299" y="1"/>
                    </a:lnTo>
                    <a:cubicBezTo>
                      <a:pt x="4299" y="1"/>
                      <a:pt x="1900" y="3207"/>
                      <a:pt x="5677" y="5199"/>
                    </a:cubicBezTo>
                    <a:cubicBezTo>
                      <a:pt x="5677" y="5199"/>
                      <a:pt x="5855" y="7307"/>
                      <a:pt x="3964" y="10161"/>
                    </a:cubicBezTo>
                    <a:cubicBezTo>
                      <a:pt x="2075" y="13015"/>
                      <a:pt x="1" y="20178"/>
                      <a:pt x="5115" y="23256"/>
                    </a:cubicBezTo>
                    <a:cubicBezTo>
                      <a:pt x="5115" y="23256"/>
                      <a:pt x="2039" y="31373"/>
                      <a:pt x="10786" y="33409"/>
                    </a:cubicBezTo>
                    <a:lnTo>
                      <a:pt x="10786" y="4280"/>
                    </a:lnTo>
                    <a:cubicBezTo>
                      <a:pt x="10786" y="4280"/>
                      <a:pt x="7300" y="7059"/>
                      <a:pt x="8192" y="12508"/>
                    </a:cubicBezTo>
                    <a:cubicBezTo>
                      <a:pt x="8192" y="12508"/>
                      <a:pt x="5670" y="14768"/>
                      <a:pt x="6041" y="20402"/>
                    </a:cubicBezTo>
                    <a:cubicBezTo>
                      <a:pt x="6041" y="20402"/>
                      <a:pt x="3798" y="19737"/>
                      <a:pt x="3798" y="15288"/>
                    </a:cubicBezTo>
                    <a:cubicBezTo>
                      <a:pt x="3798" y="10839"/>
                      <a:pt x="7849" y="7782"/>
                      <a:pt x="6990" y="3669"/>
                    </a:cubicBezTo>
                    <a:lnTo>
                      <a:pt x="6990" y="3669"/>
                    </a:lnTo>
                    <a:cubicBezTo>
                      <a:pt x="6990" y="3669"/>
                      <a:pt x="6988" y="3669"/>
                      <a:pt x="6983" y="3669"/>
                    </a:cubicBezTo>
                    <a:cubicBezTo>
                      <a:pt x="6807" y="3669"/>
                      <a:pt x="3707" y="3618"/>
                      <a:pt x="429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4"/>
              <p:cNvSpPr/>
              <p:nvPr/>
            </p:nvSpPr>
            <p:spPr>
              <a:xfrm>
                <a:off x="7523613" y="1350945"/>
                <a:ext cx="217221" cy="636351"/>
              </a:xfrm>
              <a:custGeom>
                <a:rect b="b" l="l" r="r" t="t"/>
                <a:pathLst>
                  <a:path extrusionOk="0" h="23562" w="8043">
                    <a:moveTo>
                      <a:pt x="8043" y="0"/>
                    </a:moveTo>
                    <a:cubicBezTo>
                      <a:pt x="8043" y="0"/>
                      <a:pt x="3780" y="4279"/>
                      <a:pt x="5949" y="13287"/>
                    </a:cubicBezTo>
                    <a:cubicBezTo>
                      <a:pt x="5949" y="13287"/>
                      <a:pt x="4504" y="11984"/>
                      <a:pt x="2065" y="11984"/>
                    </a:cubicBezTo>
                    <a:cubicBezTo>
                      <a:pt x="1440" y="11984"/>
                      <a:pt x="749" y="12069"/>
                      <a:pt x="0" y="12284"/>
                    </a:cubicBezTo>
                    <a:cubicBezTo>
                      <a:pt x="0" y="12284"/>
                      <a:pt x="5172" y="15067"/>
                      <a:pt x="5280" y="18956"/>
                    </a:cubicBezTo>
                    <a:cubicBezTo>
                      <a:pt x="5280" y="18956"/>
                      <a:pt x="2724" y="19347"/>
                      <a:pt x="3223" y="21904"/>
                    </a:cubicBezTo>
                    <a:cubicBezTo>
                      <a:pt x="3454" y="23079"/>
                      <a:pt x="4276" y="23561"/>
                      <a:pt x="5195" y="23561"/>
                    </a:cubicBezTo>
                    <a:cubicBezTo>
                      <a:pt x="6276" y="23561"/>
                      <a:pt x="7492" y="22895"/>
                      <a:pt x="8043" y="21904"/>
                    </a:cubicBezTo>
                    <a:lnTo>
                      <a:pt x="8043" y="0"/>
                    </a:ln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 name="Google Shape;112;p4"/>
            <p:cNvGrpSpPr/>
            <p:nvPr/>
          </p:nvGrpSpPr>
          <p:grpSpPr>
            <a:xfrm>
              <a:off x="3732650" y="4205935"/>
              <a:ext cx="5394100" cy="937619"/>
              <a:chOff x="3750115" y="4205935"/>
              <a:chExt cx="5394100" cy="937619"/>
            </a:xfrm>
          </p:grpSpPr>
          <p:sp>
            <p:nvSpPr>
              <p:cNvPr id="113" name="Google Shape;113;p4"/>
              <p:cNvSpPr/>
              <p:nvPr/>
            </p:nvSpPr>
            <p:spPr>
              <a:xfrm flipH="1">
                <a:off x="3750115" y="4205935"/>
                <a:ext cx="5394100" cy="937619"/>
              </a:xfrm>
              <a:custGeom>
                <a:rect b="b" l="l" r="r" t="t"/>
                <a:pathLst>
                  <a:path extrusionOk="0" h="34717" w="199726">
                    <a:moveTo>
                      <a:pt x="66991" y="1"/>
                    </a:moveTo>
                    <a:cubicBezTo>
                      <a:pt x="48314" y="1"/>
                      <a:pt x="24765" y="1621"/>
                      <a:pt x="0" y="7369"/>
                    </a:cubicBezTo>
                    <a:lnTo>
                      <a:pt x="0" y="34717"/>
                    </a:lnTo>
                    <a:lnTo>
                      <a:pt x="199726" y="34717"/>
                    </a:lnTo>
                    <a:cubicBezTo>
                      <a:pt x="184130" y="26162"/>
                      <a:pt x="168689" y="19763"/>
                      <a:pt x="155015" y="15029"/>
                    </a:cubicBezTo>
                    <a:cubicBezTo>
                      <a:pt x="147516" y="12430"/>
                      <a:pt x="140552" y="10336"/>
                      <a:pt x="134382" y="8660"/>
                    </a:cubicBezTo>
                    <a:cubicBezTo>
                      <a:pt x="134129" y="8591"/>
                      <a:pt x="133875" y="8523"/>
                      <a:pt x="133623" y="8454"/>
                    </a:cubicBezTo>
                    <a:cubicBezTo>
                      <a:pt x="128257" y="7007"/>
                      <a:pt x="123511" y="5888"/>
                      <a:pt x="119577" y="5034"/>
                    </a:cubicBezTo>
                    <a:cubicBezTo>
                      <a:pt x="117957" y="4684"/>
                      <a:pt x="116476" y="4379"/>
                      <a:pt x="115142" y="4112"/>
                    </a:cubicBezTo>
                    <a:cubicBezTo>
                      <a:pt x="110023" y="3100"/>
                      <a:pt x="107109" y="2704"/>
                      <a:pt x="107109" y="2704"/>
                    </a:cubicBezTo>
                    <a:cubicBezTo>
                      <a:pt x="107109" y="2704"/>
                      <a:pt x="106126" y="2536"/>
                      <a:pt x="104279" y="2287"/>
                    </a:cubicBezTo>
                    <a:cubicBezTo>
                      <a:pt x="98679" y="1529"/>
                      <a:pt x="85133" y="1"/>
                      <a:pt x="66991" y="1"/>
                    </a:cubicBezTo>
                    <a:close/>
                  </a:path>
                </a:pathLst>
              </a:custGeom>
              <a:solidFill>
                <a:srgbClr val="350309">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4"/>
              <p:cNvSpPr/>
              <p:nvPr/>
            </p:nvSpPr>
            <p:spPr>
              <a:xfrm flipH="1">
                <a:off x="6416214" y="4420591"/>
                <a:ext cx="1446738" cy="296650"/>
              </a:xfrm>
              <a:custGeom>
                <a:rect b="b" l="l" r="r" t="t"/>
                <a:pathLst>
                  <a:path extrusionOk="0" h="10984" w="53568">
                    <a:moveTo>
                      <a:pt x="19740" y="761"/>
                    </a:moveTo>
                    <a:cubicBezTo>
                      <a:pt x="22081" y="761"/>
                      <a:pt x="24528" y="827"/>
                      <a:pt x="27027" y="963"/>
                    </a:cubicBezTo>
                    <a:cubicBezTo>
                      <a:pt x="42253" y="1784"/>
                      <a:pt x="52737" y="4743"/>
                      <a:pt x="52622" y="6886"/>
                    </a:cubicBezTo>
                    <a:cubicBezTo>
                      <a:pt x="52576" y="7715"/>
                      <a:pt x="50573" y="8861"/>
                      <a:pt x="45085" y="9586"/>
                    </a:cubicBezTo>
                    <a:cubicBezTo>
                      <a:pt x="41887" y="10008"/>
                      <a:pt x="38027" y="10223"/>
                      <a:pt x="33826" y="10223"/>
                    </a:cubicBezTo>
                    <a:cubicBezTo>
                      <a:pt x="31485" y="10223"/>
                      <a:pt x="29037" y="10156"/>
                      <a:pt x="26539" y="10021"/>
                    </a:cubicBezTo>
                    <a:cubicBezTo>
                      <a:pt x="11313" y="9200"/>
                      <a:pt x="830" y="6241"/>
                      <a:pt x="947" y="4098"/>
                    </a:cubicBezTo>
                    <a:cubicBezTo>
                      <a:pt x="991" y="3268"/>
                      <a:pt x="2993" y="2122"/>
                      <a:pt x="8481" y="1398"/>
                    </a:cubicBezTo>
                    <a:cubicBezTo>
                      <a:pt x="11679" y="976"/>
                      <a:pt x="15538" y="761"/>
                      <a:pt x="19740" y="761"/>
                    </a:cubicBezTo>
                    <a:close/>
                    <a:moveTo>
                      <a:pt x="19735" y="0"/>
                    </a:moveTo>
                    <a:cubicBezTo>
                      <a:pt x="15502" y="0"/>
                      <a:pt x="11609" y="217"/>
                      <a:pt x="8381" y="643"/>
                    </a:cubicBezTo>
                    <a:cubicBezTo>
                      <a:pt x="3027" y="1351"/>
                      <a:pt x="268" y="2498"/>
                      <a:pt x="185" y="4057"/>
                    </a:cubicBezTo>
                    <a:cubicBezTo>
                      <a:pt x="0" y="7494"/>
                      <a:pt x="13603" y="10087"/>
                      <a:pt x="26499" y="10783"/>
                    </a:cubicBezTo>
                    <a:cubicBezTo>
                      <a:pt x="29009" y="10916"/>
                      <a:pt x="31469" y="10984"/>
                      <a:pt x="33823" y="10984"/>
                    </a:cubicBezTo>
                    <a:cubicBezTo>
                      <a:pt x="38060" y="10984"/>
                      <a:pt x="41955" y="10767"/>
                      <a:pt x="45185" y="10341"/>
                    </a:cubicBezTo>
                    <a:cubicBezTo>
                      <a:pt x="50539" y="9635"/>
                      <a:pt x="53299" y="8486"/>
                      <a:pt x="53382" y="6926"/>
                    </a:cubicBezTo>
                    <a:cubicBezTo>
                      <a:pt x="53568" y="3492"/>
                      <a:pt x="39963" y="899"/>
                      <a:pt x="27069" y="203"/>
                    </a:cubicBezTo>
                    <a:cubicBezTo>
                      <a:pt x="24556" y="67"/>
                      <a:pt x="22093" y="0"/>
                      <a:pt x="197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4"/>
              <p:cNvSpPr/>
              <p:nvPr/>
            </p:nvSpPr>
            <p:spPr>
              <a:xfrm flipH="1">
                <a:off x="4384440" y="4520869"/>
                <a:ext cx="4759775" cy="622685"/>
              </a:xfrm>
              <a:custGeom>
                <a:rect b="b" l="l" r="r" t="t"/>
                <a:pathLst>
                  <a:path extrusionOk="0" h="23056" w="176239">
                    <a:moveTo>
                      <a:pt x="55363" y="1"/>
                    </a:moveTo>
                    <a:cubicBezTo>
                      <a:pt x="31172" y="1"/>
                      <a:pt x="10414" y="2396"/>
                      <a:pt x="0" y="4102"/>
                    </a:cubicBezTo>
                    <a:lnTo>
                      <a:pt x="0" y="4876"/>
                    </a:lnTo>
                    <a:cubicBezTo>
                      <a:pt x="10357" y="3170"/>
                      <a:pt x="31200" y="764"/>
                      <a:pt x="55488" y="764"/>
                    </a:cubicBezTo>
                    <a:cubicBezTo>
                      <a:pt x="55855" y="764"/>
                      <a:pt x="56222" y="765"/>
                      <a:pt x="56591" y="766"/>
                    </a:cubicBezTo>
                    <a:cubicBezTo>
                      <a:pt x="77139" y="835"/>
                      <a:pt x="97098" y="2565"/>
                      <a:pt x="115912" y="5908"/>
                    </a:cubicBezTo>
                    <a:cubicBezTo>
                      <a:pt x="136907" y="9641"/>
                      <a:pt x="156520" y="15401"/>
                      <a:pt x="174322" y="23056"/>
                    </a:cubicBezTo>
                    <a:lnTo>
                      <a:pt x="176238" y="23056"/>
                    </a:lnTo>
                    <a:cubicBezTo>
                      <a:pt x="157952" y="15024"/>
                      <a:pt x="137726" y="9009"/>
                      <a:pt x="116034" y="5155"/>
                    </a:cubicBezTo>
                    <a:cubicBezTo>
                      <a:pt x="97175" y="1807"/>
                      <a:pt x="77170" y="73"/>
                      <a:pt x="56575" y="4"/>
                    </a:cubicBezTo>
                    <a:cubicBezTo>
                      <a:pt x="56171" y="1"/>
                      <a:pt x="55768" y="1"/>
                      <a:pt x="553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6" name="Google Shape;116;p4"/>
          <p:cNvSpPr txBox="1"/>
          <p:nvPr>
            <p:ph type="title"/>
          </p:nvPr>
        </p:nvSpPr>
        <p:spPr>
          <a:xfrm>
            <a:off x="720000" y="331645"/>
            <a:ext cx="77040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7" name="Google Shape;117;p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250"/>
            </a:lvl1pPr>
            <a:lvl2pPr indent="-317500" lvl="1" marL="914400" rtl="0">
              <a:lnSpc>
                <a:spcPct val="115000"/>
              </a:lnSpc>
              <a:spcBef>
                <a:spcPts val="0"/>
              </a:spcBef>
              <a:spcAft>
                <a:spcPts val="0"/>
              </a:spcAft>
              <a:buSzPts val="1400"/>
              <a:buFont typeface="Arial"/>
              <a:buChar char="○"/>
              <a:defRPr/>
            </a:lvl2pPr>
            <a:lvl3pPr indent="-317500" lvl="2" marL="1371600" rtl="0">
              <a:lnSpc>
                <a:spcPct val="115000"/>
              </a:lnSpc>
              <a:spcBef>
                <a:spcPts val="0"/>
              </a:spcBef>
              <a:spcAft>
                <a:spcPts val="0"/>
              </a:spcAft>
              <a:buSzPts val="1400"/>
              <a:buFont typeface="Arial"/>
              <a:buChar char="■"/>
              <a:defRPr/>
            </a:lvl3pPr>
            <a:lvl4pPr indent="-317500" lvl="3" marL="1828800" rtl="0">
              <a:lnSpc>
                <a:spcPct val="115000"/>
              </a:lnSpc>
              <a:spcBef>
                <a:spcPts val="0"/>
              </a:spcBef>
              <a:spcAft>
                <a:spcPts val="0"/>
              </a:spcAft>
              <a:buSzPts val="1400"/>
              <a:buFont typeface="Arial"/>
              <a:buChar char="●"/>
              <a:defRPr/>
            </a:lvl4pPr>
            <a:lvl5pPr indent="-317500" lvl="4" marL="2286000" rtl="0">
              <a:lnSpc>
                <a:spcPct val="115000"/>
              </a:lnSpc>
              <a:spcBef>
                <a:spcPts val="0"/>
              </a:spcBef>
              <a:spcAft>
                <a:spcPts val="0"/>
              </a:spcAft>
              <a:buSzPts val="1400"/>
              <a:buFont typeface="Arial"/>
              <a:buChar char="○"/>
              <a:defRPr/>
            </a:lvl5pPr>
            <a:lvl6pPr indent="-317500" lvl="5" marL="2743200" rtl="0">
              <a:lnSpc>
                <a:spcPct val="115000"/>
              </a:lnSpc>
              <a:spcBef>
                <a:spcPts val="0"/>
              </a:spcBef>
              <a:spcAft>
                <a:spcPts val="0"/>
              </a:spcAft>
              <a:buSzPts val="1400"/>
              <a:buFont typeface="Arial"/>
              <a:buChar char="■"/>
              <a:defRPr/>
            </a:lvl6pPr>
            <a:lvl7pPr indent="-317500" lvl="6" marL="3200400" rtl="0">
              <a:lnSpc>
                <a:spcPct val="115000"/>
              </a:lnSpc>
              <a:spcBef>
                <a:spcPts val="0"/>
              </a:spcBef>
              <a:spcAft>
                <a:spcPts val="0"/>
              </a:spcAft>
              <a:buSzPts val="1400"/>
              <a:buFont typeface="Arial"/>
              <a:buChar char="●"/>
              <a:defRPr/>
            </a:lvl7pPr>
            <a:lvl8pPr indent="-317500" lvl="7" marL="3657600" rtl="0">
              <a:lnSpc>
                <a:spcPct val="115000"/>
              </a:lnSpc>
              <a:spcBef>
                <a:spcPts val="0"/>
              </a:spcBef>
              <a:spcAft>
                <a:spcPts val="0"/>
              </a:spcAft>
              <a:buSzPts val="1400"/>
              <a:buFont typeface="Arial"/>
              <a:buChar char="○"/>
              <a:defRPr/>
            </a:lvl8pPr>
            <a:lvl9pPr indent="-317500" lvl="8" marL="4114800" rtl="0">
              <a:lnSpc>
                <a:spcPct val="115000"/>
              </a:lnSpc>
              <a:spcBef>
                <a:spcPts val="0"/>
              </a:spcBef>
              <a:spcAft>
                <a:spcPts val="0"/>
              </a:spcAft>
              <a:buSzPts val="1400"/>
              <a:buFont typeface="Arial"/>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dk2"/>
            </a:gs>
            <a:gs pos="100000">
              <a:schemeClr val="dk1"/>
            </a:gs>
          </a:gsLst>
          <a:lin ang="5400700" scaled="0"/>
        </a:gradFill>
      </p:bgPr>
    </p:bg>
    <p:spTree>
      <p:nvGrpSpPr>
        <p:cNvPr id="118" name="Shape 118"/>
        <p:cNvGrpSpPr/>
        <p:nvPr/>
      </p:nvGrpSpPr>
      <p:grpSpPr>
        <a:xfrm>
          <a:off x="0" y="0"/>
          <a:ext cx="0" cy="0"/>
          <a:chOff x="0" y="0"/>
          <a:chExt cx="0" cy="0"/>
        </a:xfrm>
      </p:grpSpPr>
      <p:sp>
        <p:nvSpPr>
          <p:cNvPr id="119" name="Google Shape;119;p5"/>
          <p:cNvSpPr/>
          <p:nvPr/>
        </p:nvSpPr>
        <p:spPr>
          <a:xfrm rot="-5400000">
            <a:off x="3925080" y="-75371"/>
            <a:ext cx="5294290" cy="5143551"/>
          </a:xfrm>
          <a:custGeom>
            <a:rect b="b" l="l" r="r" t="t"/>
            <a:pathLst>
              <a:path extrusionOk="0" h="190449" w="285676">
                <a:moveTo>
                  <a:pt x="278293" y="0"/>
                </a:moveTo>
                <a:cubicBezTo>
                  <a:pt x="253581" y="36010"/>
                  <a:pt x="212115" y="75463"/>
                  <a:pt x="144939" y="89945"/>
                </a:cubicBezTo>
                <a:cubicBezTo>
                  <a:pt x="128678" y="93430"/>
                  <a:pt x="113187" y="94963"/>
                  <a:pt x="98518" y="94963"/>
                </a:cubicBezTo>
                <a:cubicBezTo>
                  <a:pt x="60794" y="94963"/>
                  <a:pt x="28502" y="84825"/>
                  <a:pt x="2495" y="71685"/>
                </a:cubicBezTo>
                <a:cubicBezTo>
                  <a:pt x="1657" y="71262"/>
                  <a:pt x="823" y="70835"/>
                  <a:pt x="0" y="70405"/>
                </a:cubicBezTo>
                <a:lnTo>
                  <a:pt x="0" y="190449"/>
                </a:lnTo>
                <a:lnTo>
                  <a:pt x="285676" y="190449"/>
                </a:lnTo>
                <a:lnTo>
                  <a:pt x="285676" y="0"/>
                </a:ln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 name="Google Shape;120;p5"/>
          <p:cNvGrpSpPr/>
          <p:nvPr/>
        </p:nvGrpSpPr>
        <p:grpSpPr>
          <a:xfrm rot="-5400000">
            <a:off x="-1672734" y="1668384"/>
            <a:ext cx="5152211" cy="1806726"/>
            <a:chOff x="0" y="7163653"/>
            <a:chExt cx="6084331" cy="2133593"/>
          </a:xfrm>
        </p:grpSpPr>
        <p:sp>
          <p:nvSpPr>
            <p:cNvPr id="121" name="Google Shape;121;p5"/>
            <p:cNvSpPr/>
            <p:nvPr/>
          </p:nvSpPr>
          <p:spPr>
            <a:xfrm>
              <a:off x="551601" y="7163653"/>
              <a:ext cx="4726231" cy="2133593"/>
            </a:xfrm>
            <a:custGeom>
              <a:rect b="b" l="l" r="r" t="t"/>
              <a:pathLst>
                <a:path extrusionOk="0" h="79000" w="174997">
                  <a:moveTo>
                    <a:pt x="90613" y="13234"/>
                  </a:moveTo>
                  <a:cubicBezTo>
                    <a:pt x="89572" y="13234"/>
                    <a:pt x="88531" y="13236"/>
                    <a:pt x="87490" y="13244"/>
                  </a:cubicBezTo>
                  <a:lnTo>
                    <a:pt x="78115" y="13305"/>
                  </a:lnTo>
                  <a:cubicBezTo>
                    <a:pt x="74980" y="13342"/>
                    <a:pt x="71845" y="13393"/>
                    <a:pt x="68646" y="13525"/>
                  </a:cubicBezTo>
                  <a:cubicBezTo>
                    <a:pt x="71686" y="14576"/>
                    <a:pt x="74834" y="15155"/>
                    <a:pt x="77990" y="15563"/>
                  </a:cubicBezTo>
                  <a:cubicBezTo>
                    <a:pt x="81029" y="15938"/>
                    <a:pt x="84088" y="16133"/>
                    <a:pt x="87153" y="16133"/>
                  </a:cubicBezTo>
                  <a:cubicBezTo>
                    <a:pt x="87269" y="16133"/>
                    <a:pt x="87384" y="16133"/>
                    <a:pt x="87500" y="16132"/>
                  </a:cubicBezTo>
                  <a:cubicBezTo>
                    <a:pt x="90677" y="16112"/>
                    <a:pt x="93858" y="15937"/>
                    <a:pt x="97011" y="15511"/>
                  </a:cubicBezTo>
                  <a:cubicBezTo>
                    <a:pt x="100162" y="15106"/>
                    <a:pt x="103293" y="14478"/>
                    <a:pt x="106350" y="13525"/>
                  </a:cubicBezTo>
                  <a:lnTo>
                    <a:pt x="106350" y="13525"/>
                  </a:lnTo>
                  <a:cubicBezTo>
                    <a:pt x="106350" y="13525"/>
                    <a:pt x="106350" y="13525"/>
                    <a:pt x="106350" y="13525"/>
                  </a:cubicBezTo>
                  <a:cubicBezTo>
                    <a:pt x="103148" y="13286"/>
                    <a:pt x="100009" y="13293"/>
                    <a:pt x="96871" y="13244"/>
                  </a:cubicBezTo>
                  <a:cubicBezTo>
                    <a:pt x="94781" y="13244"/>
                    <a:pt x="92696" y="13234"/>
                    <a:pt x="90613" y="13234"/>
                  </a:cubicBezTo>
                  <a:close/>
                  <a:moveTo>
                    <a:pt x="9766" y="0"/>
                  </a:moveTo>
                  <a:cubicBezTo>
                    <a:pt x="9717" y="9149"/>
                    <a:pt x="10967" y="16559"/>
                    <a:pt x="11617" y="19788"/>
                  </a:cubicBezTo>
                  <a:lnTo>
                    <a:pt x="10291" y="20606"/>
                  </a:lnTo>
                  <a:cubicBezTo>
                    <a:pt x="9054" y="21346"/>
                    <a:pt x="7854" y="22141"/>
                    <a:pt x="6589" y="22842"/>
                  </a:cubicBezTo>
                  <a:cubicBezTo>
                    <a:pt x="6278" y="23018"/>
                    <a:pt x="6010" y="23272"/>
                    <a:pt x="5733" y="23512"/>
                  </a:cubicBezTo>
                  <a:lnTo>
                    <a:pt x="4906" y="24225"/>
                  </a:lnTo>
                  <a:lnTo>
                    <a:pt x="3249" y="25661"/>
                  </a:lnTo>
                  <a:cubicBezTo>
                    <a:pt x="2792" y="26068"/>
                    <a:pt x="2332" y="26480"/>
                    <a:pt x="1875" y="26896"/>
                  </a:cubicBezTo>
                  <a:cubicBezTo>
                    <a:pt x="1242" y="27463"/>
                    <a:pt x="617" y="28034"/>
                    <a:pt x="1" y="28625"/>
                  </a:cubicBezTo>
                  <a:cubicBezTo>
                    <a:pt x="796" y="28344"/>
                    <a:pt x="1585" y="28049"/>
                    <a:pt x="2369" y="27744"/>
                  </a:cubicBezTo>
                  <a:cubicBezTo>
                    <a:pt x="2948" y="27524"/>
                    <a:pt x="3530" y="27292"/>
                    <a:pt x="4109" y="27067"/>
                  </a:cubicBezTo>
                  <a:lnTo>
                    <a:pt x="6141" y="26236"/>
                  </a:lnTo>
                  <a:lnTo>
                    <a:pt x="7153" y="25818"/>
                  </a:lnTo>
                  <a:cubicBezTo>
                    <a:pt x="7488" y="25677"/>
                    <a:pt x="7838" y="25562"/>
                    <a:pt x="8140" y="25358"/>
                  </a:cubicBezTo>
                  <a:cubicBezTo>
                    <a:pt x="9331" y="24545"/>
                    <a:pt x="10582" y="23832"/>
                    <a:pt x="11804" y="23064"/>
                  </a:cubicBezTo>
                  <a:lnTo>
                    <a:pt x="12935" y="22366"/>
                  </a:lnTo>
                  <a:cubicBezTo>
                    <a:pt x="27139" y="34810"/>
                    <a:pt x="41575" y="39785"/>
                    <a:pt x="45743" y="41034"/>
                  </a:cubicBezTo>
                  <a:cubicBezTo>
                    <a:pt x="45768" y="41085"/>
                    <a:pt x="45792" y="41129"/>
                    <a:pt x="45810" y="41171"/>
                  </a:cubicBezTo>
                  <a:cubicBezTo>
                    <a:pt x="46154" y="41847"/>
                    <a:pt x="46538" y="42493"/>
                    <a:pt x="46907" y="43145"/>
                  </a:cubicBezTo>
                  <a:cubicBezTo>
                    <a:pt x="47696" y="44416"/>
                    <a:pt x="48436" y="45723"/>
                    <a:pt x="49365" y="46896"/>
                  </a:cubicBezTo>
                  <a:cubicBezTo>
                    <a:pt x="50279" y="48078"/>
                    <a:pt x="51276" y="49190"/>
                    <a:pt x="52290" y="50278"/>
                  </a:cubicBezTo>
                  <a:lnTo>
                    <a:pt x="53844" y="51871"/>
                  </a:lnTo>
                  <a:lnTo>
                    <a:pt x="55466" y="53391"/>
                  </a:lnTo>
                  <a:cubicBezTo>
                    <a:pt x="57683" y="55357"/>
                    <a:pt x="60002" y="57192"/>
                    <a:pt x="62494" y="58751"/>
                  </a:cubicBezTo>
                  <a:cubicBezTo>
                    <a:pt x="63618" y="59531"/>
                    <a:pt x="64825" y="60179"/>
                    <a:pt x="66013" y="60848"/>
                  </a:cubicBezTo>
                  <a:cubicBezTo>
                    <a:pt x="63271" y="64674"/>
                    <a:pt x="58110" y="68250"/>
                    <a:pt x="54058" y="70695"/>
                  </a:cubicBezTo>
                  <a:cubicBezTo>
                    <a:pt x="53037" y="71313"/>
                    <a:pt x="52087" y="71853"/>
                    <a:pt x="51264" y="72315"/>
                  </a:cubicBezTo>
                  <a:cubicBezTo>
                    <a:pt x="51551" y="72425"/>
                    <a:pt x="51840" y="72531"/>
                    <a:pt x="52133" y="72645"/>
                  </a:cubicBezTo>
                  <a:cubicBezTo>
                    <a:pt x="52544" y="72797"/>
                    <a:pt x="52964" y="72949"/>
                    <a:pt x="53382" y="73102"/>
                  </a:cubicBezTo>
                  <a:cubicBezTo>
                    <a:pt x="53741" y="73229"/>
                    <a:pt x="54095" y="73357"/>
                    <a:pt x="54457" y="73476"/>
                  </a:cubicBezTo>
                  <a:cubicBezTo>
                    <a:pt x="54740" y="73574"/>
                    <a:pt x="55024" y="73674"/>
                    <a:pt x="55310" y="73769"/>
                  </a:cubicBezTo>
                  <a:cubicBezTo>
                    <a:pt x="58411" y="74808"/>
                    <a:pt x="61584" y="75707"/>
                    <a:pt x="64813" y="76443"/>
                  </a:cubicBezTo>
                  <a:cubicBezTo>
                    <a:pt x="65167" y="76526"/>
                    <a:pt x="65526" y="76608"/>
                    <a:pt x="65880" y="76684"/>
                  </a:cubicBezTo>
                  <a:cubicBezTo>
                    <a:pt x="66288" y="76775"/>
                    <a:pt x="66699" y="76858"/>
                    <a:pt x="67114" y="76946"/>
                  </a:cubicBezTo>
                  <a:cubicBezTo>
                    <a:pt x="67522" y="77029"/>
                    <a:pt x="67933" y="77110"/>
                    <a:pt x="68348" y="77190"/>
                  </a:cubicBezTo>
                  <a:cubicBezTo>
                    <a:pt x="68764" y="77269"/>
                    <a:pt x="69176" y="77346"/>
                    <a:pt x="69590" y="77418"/>
                  </a:cubicBezTo>
                  <a:cubicBezTo>
                    <a:pt x="70005" y="77491"/>
                    <a:pt x="70425" y="77562"/>
                    <a:pt x="70840" y="77632"/>
                  </a:cubicBezTo>
                  <a:cubicBezTo>
                    <a:pt x="71684" y="77772"/>
                    <a:pt x="72534" y="77906"/>
                    <a:pt x="73387" y="78019"/>
                  </a:cubicBezTo>
                  <a:cubicBezTo>
                    <a:pt x="74124" y="78123"/>
                    <a:pt x="74858" y="78217"/>
                    <a:pt x="75601" y="78305"/>
                  </a:cubicBezTo>
                  <a:cubicBezTo>
                    <a:pt x="76409" y="78400"/>
                    <a:pt x="77220" y="78485"/>
                    <a:pt x="78030" y="78561"/>
                  </a:cubicBezTo>
                  <a:cubicBezTo>
                    <a:pt x="78405" y="78598"/>
                    <a:pt x="78777" y="78625"/>
                    <a:pt x="79154" y="78656"/>
                  </a:cubicBezTo>
                  <a:cubicBezTo>
                    <a:pt x="79178" y="78659"/>
                    <a:pt x="79203" y="78668"/>
                    <a:pt x="79231" y="78668"/>
                  </a:cubicBezTo>
                  <a:cubicBezTo>
                    <a:pt x="79554" y="78690"/>
                    <a:pt x="79882" y="78717"/>
                    <a:pt x="80209" y="78740"/>
                  </a:cubicBezTo>
                  <a:cubicBezTo>
                    <a:pt x="80541" y="78762"/>
                    <a:pt x="80869" y="78786"/>
                    <a:pt x="81199" y="78808"/>
                  </a:cubicBezTo>
                  <a:cubicBezTo>
                    <a:pt x="81497" y="78823"/>
                    <a:pt x="81798" y="78842"/>
                    <a:pt x="82098" y="78854"/>
                  </a:cubicBezTo>
                  <a:cubicBezTo>
                    <a:pt x="82350" y="78869"/>
                    <a:pt x="82609" y="78884"/>
                    <a:pt x="82860" y="78891"/>
                  </a:cubicBezTo>
                  <a:cubicBezTo>
                    <a:pt x="83215" y="78906"/>
                    <a:pt x="83569" y="78927"/>
                    <a:pt x="83923" y="78933"/>
                  </a:cubicBezTo>
                  <a:cubicBezTo>
                    <a:pt x="84243" y="78949"/>
                    <a:pt x="84563" y="78957"/>
                    <a:pt x="84888" y="78964"/>
                  </a:cubicBezTo>
                  <a:cubicBezTo>
                    <a:pt x="85223" y="78972"/>
                    <a:pt x="85553" y="78984"/>
                    <a:pt x="85893" y="78988"/>
                  </a:cubicBezTo>
                  <a:cubicBezTo>
                    <a:pt x="86426" y="78994"/>
                    <a:pt x="86960" y="78999"/>
                    <a:pt x="87500" y="78999"/>
                  </a:cubicBezTo>
                  <a:cubicBezTo>
                    <a:pt x="100268" y="78999"/>
                    <a:pt x="112487" y="76633"/>
                    <a:pt x="123732" y="72313"/>
                  </a:cubicBezTo>
                  <a:cubicBezTo>
                    <a:pt x="122906" y="71853"/>
                    <a:pt x="121944" y="71313"/>
                    <a:pt x="120917" y="70707"/>
                  </a:cubicBezTo>
                  <a:cubicBezTo>
                    <a:pt x="116845" y="68288"/>
                    <a:pt x="111638" y="64802"/>
                    <a:pt x="108903" y="60975"/>
                  </a:cubicBezTo>
                  <a:cubicBezTo>
                    <a:pt x="110161" y="60262"/>
                    <a:pt x="111447" y="59592"/>
                    <a:pt x="112639" y="58757"/>
                  </a:cubicBezTo>
                  <a:cubicBezTo>
                    <a:pt x="113248" y="58355"/>
                    <a:pt x="113873" y="57969"/>
                    <a:pt x="114472" y="57542"/>
                  </a:cubicBezTo>
                  <a:lnTo>
                    <a:pt x="116239" y="56232"/>
                  </a:lnTo>
                  <a:cubicBezTo>
                    <a:pt x="116845" y="55805"/>
                    <a:pt x="117397" y="55326"/>
                    <a:pt x="117961" y="54845"/>
                  </a:cubicBezTo>
                  <a:cubicBezTo>
                    <a:pt x="118516" y="54366"/>
                    <a:pt x="119110" y="53916"/>
                    <a:pt x="119633" y="53398"/>
                  </a:cubicBezTo>
                  <a:cubicBezTo>
                    <a:pt x="121831" y="51426"/>
                    <a:pt x="123845" y="49236"/>
                    <a:pt x="125697" y="46896"/>
                  </a:cubicBezTo>
                  <a:cubicBezTo>
                    <a:pt x="126623" y="45723"/>
                    <a:pt x="127354" y="44416"/>
                    <a:pt x="128131" y="43142"/>
                  </a:cubicBezTo>
                  <a:cubicBezTo>
                    <a:pt x="128493" y="42490"/>
                    <a:pt x="128874" y="41842"/>
                    <a:pt x="129209" y="41165"/>
                  </a:cubicBezTo>
                  <a:cubicBezTo>
                    <a:pt x="129231" y="41122"/>
                    <a:pt x="129255" y="41073"/>
                    <a:pt x="129274" y="41031"/>
                  </a:cubicBezTo>
                  <a:cubicBezTo>
                    <a:pt x="133479" y="39766"/>
                    <a:pt x="147884" y="34788"/>
                    <a:pt x="162061" y="22366"/>
                  </a:cubicBezTo>
                  <a:lnTo>
                    <a:pt x="163193" y="23064"/>
                  </a:lnTo>
                  <a:cubicBezTo>
                    <a:pt x="164415" y="23832"/>
                    <a:pt x="165668" y="24545"/>
                    <a:pt x="166856" y="25356"/>
                  </a:cubicBezTo>
                  <a:cubicBezTo>
                    <a:pt x="167158" y="25562"/>
                    <a:pt x="167508" y="25676"/>
                    <a:pt x="167843" y="25818"/>
                  </a:cubicBezTo>
                  <a:lnTo>
                    <a:pt x="168857" y="26236"/>
                  </a:lnTo>
                  <a:lnTo>
                    <a:pt x="170887" y="27067"/>
                  </a:lnTo>
                  <a:cubicBezTo>
                    <a:pt x="171466" y="27292"/>
                    <a:pt x="172048" y="27524"/>
                    <a:pt x="172632" y="27748"/>
                  </a:cubicBezTo>
                  <a:cubicBezTo>
                    <a:pt x="173416" y="28049"/>
                    <a:pt x="174201" y="28342"/>
                    <a:pt x="174997" y="28625"/>
                  </a:cubicBezTo>
                  <a:cubicBezTo>
                    <a:pt x="174384" y="28039"/>
                    <a:pt x="173756" y="27467"/>
                    <a:pt x="173126" y="26900"/>
                  </a:cubicBezTo>
                  <a:cubicBezTo>
                    <a:pt x="172669" y="26485"/>
                    <a:pt x="172209" y="26068"/>
                    <a:pt x="171747" y="25662"/>
                  </a:cubicBezTo>
                  <a:lnTo>
                    <a:pt x="170091" y="24225"/>
                  </a:lnTo>
                  <a:lnTo>
                    <a:pt x="169263" y="23512"/>
                  </a:lnTo>
                  <a:cubicBezTo>
                    <a:pt x="168986" y="23274"/>
                    <a:pt x="168720" y="23018"/>
                    <a:pt x="168407" y="22842"/>
                  </a:cubicBezTo>
                  <a:cubicBezTo>
                    <a:pt x="167146" y="22141"/>
                    <a:pt x="165942" y="21346"/>
                    <a:pt x="164705" y="20606"/>
                  </a:cubicBezTo>
                  <a:lnTo>
                    <a:pt x="163379" y="19788"/>
                  </a:lnTo>
                  <a:cubicBezTo>
                    <a:pt x="164031" y="16559"/>
                    <a:pt x="165280" y="9149"/>
                    <a:pt x="165230" y="0"/>
                  </a:cubicBezTo>
                  <a:lnTo>
                    <a:pt x="115286" y="0"/>
                  </a:lnTo>
                  <a:cubicBezTo>
                    <a:pt x="112441" y="4716"/>
                    <a:pt x="109372" y="9469"/>
                    <a:pt x="106350" y="13525"/>
                  </a:cubicBezTo>
                  <a:lnTo>
                    <a:pt x="126729" y="39666"/>
                  </a:lnTo>
                  <a:cubicBezTo>
                    <a:pt x="126699" y="39732"/>
                    <a:pt x="126672" y="39793"/>
                    <a:pt x="126638" y="39854"/>
                  </a:cubicBezTo>
                  <a:cubicBezTo>
                    <a:pt x="126333" y="40470"/>
                    <a:pt x="125974" y="41080"/>
                    <a:pt x="125633" y="41689"/>
                  </a:cubicBezTo>
                  <a:cubicBezTo>
                    <a:pt x="124928" y="42896"/>
                    <a:pt x="124109" y="44041"/>
                    <a:pt x="123335" y="45214"/>
                  </a:cubicBezTo>
                  <a:cubicBezTo>
                    <a:pt x="121800" y="47575"/>
                    <a:pt x="120112" y="49867"/>
                    <a:pt x="118198" y="51969"/>
                  </a:cubicBezTo>
                  <a:cubicBezTo>
                    <a:pt x="116270" y="54057"/>
                    <a:pt x="114256" y="56107"/>
                    <a:pt x="112008" y="57897"/>
                  </a:cubicBezTo>
                  <a:cubicBezTo>
                    <a:pt x="110926" y="58845"/>
                    <a:pt x="109738" y="59656"/>
                    <a:pt x="108583" y="60528"/>
                  </a:cubicBezTo>
                  <a:cubicBezTo>
                    <a:pt x="108583" y="60528"/>
                    <a:pt x="103415" y="63062"/>
                    <a:pt x="87325" y="63236"/>
                  </a:cubicBezTo>
                  <a:cubicBezTo>
                    <a:pt x="71241" y="63062"/>
                    <a:pt x="66354" y="60369"/>
                    <a:pt x="66354" y="60369"/>
                  </a:cubicBezTo>
                  <a:cubicBezTo>
                    <a:pt x="65264" y="59553"/>
                    <a:pt x="64151" y="58781"/>
                    <a:pt x="63127" y="57886"/>
                  </a:cubicBezTo>
                  <a:cubicBezTo>
                    <a:pt x="60873" y="56095"/>
                    <a:pt x="58841" y="54046"/>
                    <a:pt x="56906" y="51954"/>
                  </a:cubicBezTo>
                  <a:cubicBezTo>
                    <a:pt x="54975" y="49852"/>
                    <a:pt x="53274" y="47555"/>
                    <a:pt x="51723" y="45202"/>
                  </a:cubicBezTo>
                  <a:cubicBezTo>
                    <a:pt x="50938" y="44024"/>
                    <a:pt x="50112" y="42886"/>
                    <a:pt x="49396" y="41677"/>
                  </a:cubicBezTo>
                  <a:cubicBezTo>
                    <a:pt x="49049" y="41065"/>
                    <a:pt x="48686" y="40459"/>
                    <a:pt x="48375" y="39839"/>
                  </a:cubicBezTo>
                  <a:cubicBezTo>
                    <a:pt x="48341" y="39782"/>
                    <a:pt x="48311" y="39716"/>
                    <a:pt x="48280" y="39656"/>
                  </a:cubicBezTo>
                  <a:lnTo>
                    <a:pt x="68646" y="13525"/>
                  </a:lnTo>
                  <a:cubicBezTo>
                    <a:pt x="65626" y="9469"/>
                    <a:pt x="62555" y="4716"/>
                    <a:pt x="59710"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5"/>
            <p:cNvSpPr/>
            <p:nvPr/>
          </p:nvSpPr>
          <p:spPr>
            <a:xfrm>
              <a:off x="0" y="7163653"/>
              <a:ext cx="804580" cy="1411304"/>
            </a:xfrm>
            <a:custGeom>
              <a:rect b="b" l="l" r="r" t="t"/>
              <a:pathLst>
                <a:path extrusionOk="0" h="52256" w="29791">
                  <a:moveTo>
                    <a:pt x="0" y="0"/>
                  </a:moveTo>
                  <a:lnTo>
                    <a:pt x="0" y="13903"/>
                  </a:lnTo>
                  <a:cubicBezTo>
                    <a:pt x="11001" y="42475"/>
                    <a:pt x="29456" y="52085"/>
                    <a:pt x="29791" y="52255"/>
                  </a:cubicBezTo>
                  <a:lnTo>
                    <a:pt x="29791" y="52255"/>
                  </a:lnTo>
                  <a:cubicBezTo>
                    <a:pt x="6495" y="33405"/>
                    <a:pt x="1386" y="4835"/>
                    <a:pt x="674"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5"/>
            <p:cNvSpPr/>
            <p:nvPr/>
          </p:nvSpPr>
          <p:spPr>
            <a:xfrm>
              <a:off x="4471307" y="7163653"/>
              <a:ext cx="1613023" cy="1828462"/>
            </a:xfrm>
            <a:custGeom>
              <a:rect b="b" l="l" r="r" t="t"/>
              <a:pathLst>
                <a:path extrusionOk="0" h="67702" w="59725">
                  <a:moveTo>
                    <a:pt x="52229" y="0"/>
                  </a:moveTo>
                  <a:cubicBezTo>
                    <a:pt x="39854" y="51743"/>
                    <a:pt x="1" y="67702"/>
                    <a:pt x="1" y="67702"/>
                  </a:cubicBezTo>
                  <a:cubicBezTo>
                    <a:pt x="51121" y="47721"/>
                    <a:pt x="59725" y="0"/>
                    <a:pt x="59725"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 name="Google Shape;124;p5"/>
          <p:cNvGrpSpPr/>
          <p:nvPr/>
        </p:nvGrpSpPr>
        <p:grpSpPr>
          <a:xfrm>
            <a:off x="7150969" y="-6"/>
            <a:ext cx="1988694" cy="5143537"/>
            <a:chOff x="6274462" y="1350945"/>
            <a:chExt cx="1466372" cy="3792609"/>
          </a:xfrm>
        </p:grpSpPr>
        <p:sp>
          <p:nvSpPr>
            <p:cNvPr id="125" name="Google Shape;125;p5"/>
            <p:cNvSpPr/>
            <p:nvPr/>
          </p:nvSpPr>
          <p:spPr>
            <a:xfrm>
              <a:off x="7604663" y="3300779"/>
              <a:ext cx="136172" cy="1842776"/>
            </a:xfrm>
            <a:custGeom>
              <a:rect b="b" l="l" r="r" t="t"/>
              <a:pathLst>
                <a:path extrusionOk="0" h="68232" w="5042">
                  <a:moveTo>
                    <a:pt x="5042" y="0"/>
                  </a:moveTo>
                  <a:cubicBezTo>
                    <a:pt x="5042" y="0"/>
                    <a:pt x="4447" y="8151"/>
                    <a:pt x="2226" y="12823"/>
                  </a:cubicBezTo>
                  <a:cubicBezTo>
                    <a:pt x="0" y="17493"/>
                    <a:pt x="2000" y="23865"/>
                    <a:pt x="4002" y="26162"/>
                  </a:cubicBezTo>
                  <a:lnTo>
                    <a:pt x="4002" y="68232"/>
                  </a:lnTo>
                  <a:lnTo>
                    <a:pt x="5042" y="68232"/>
                  </a:lnTo>
                  <a:lnTo>
                    <a:pt x="5042" y="0"/>
                  </a:ln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5"/>
            <p:cNvSpPr/>
            <p:nvPr/>
          </p:nvSpPr>
          <p:spPr>
            <a:xfrm>
              <a:off x="7287892" y="4798101"/>
              <a:ext cx="364844" cy="242419"/>
            </a:xfrm>
            <a:custGeom>
              <a:rect b="b" l="l" r="r" t="t"/>
              <a:pathLst>
                <a:path extrusionOk="0" h="8976" w="13509">
                  <a:moveTo>
                    <a:pt x="13509" y="1"/>
                  </a:moveTo>
                  <a:lnTo>
                    <a:pt x="13509" y="1"/>
                  </a:lnTo>
                  <a:cubicBezTo>
                    <a:pt x="7171" y="6448"/>
                    <a:pt x="0" y="6838"/>
                    <a:pt x="0" y="6838"/>
                  </a:cubicBezTo>
                  <a:cubicBezTo>
                    <a:pt x="1733" y="8430"/>
                    <a:pt x="3433" y="8976"/>
                    <a:pt x="4948" y="8976"/>
                  </a:cubicBezTo>
                  <a:cubicBezTo>
                    <a:pt x="8246" y="8976"/>
                    <a:pt x="10673" y="6392"/>
                    <a:pt x="10673" y="6392"/>
                  </a:cubicBezTo>
                  <a:lnTo>
                    <a:pt x="10673" y="7950"/>
                  </a:lnTo>
                  <a:cubicBezTo>
                    <a:pt x="13508" y="4781"/>
                    <a:pt x="13509" y="1"/>
                    <a:pt x="1350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5"/>
            <p:cNvSpPr/>
            <p:nvPr/>
          </p:nvSpPr>
          <p:spPr>
            <a:xfrm>
              <a:off x="6868978" y="4706222"/>
              <a:ext cx="783758" cy="389151"/>
            </a:xfrm>
            <a:custGeom>
              <a:rect b="b" l="l" r="r" t="t"/>
              <a:pathLst>
                <a:path extrusionOk="0" h="14409" w="29020">
                  <a:moveTo>
                    <a:pt x="19630" y="0"/>
                  </a:moveTo>
                  <a:cubicBezTo>
                    <a:pt x="8306" y="0"/>
                    <a:pt x="2262" y="5996"/>
                    <a:pt x="2262" y="5996"/>
                  </a:cubicBezTo>
                  <a:cubicBezTo>
                    <a:pt x="2633" y="6182"/>
                    <a:pt x="4078" y="7071"/>
                    <a:pt x="2633" y="8516"/>
                  </a:cubicBezTo>
                  <a:cubicBezTo>
                    <a:pt x="1187" y="9962"/>
                    <a:pt x="1" y="12378"/>
                    <a:pt x="1" y="12378"/>
                  </a:cubicBezTo>
                  <a:cubicBezTo>
                    <a:pt x="2019" y="11139"/>
                    <a:pt x="3409" y="10566"/>
                    <a:pt x="4227" y="10566"/>
                  </a:cubicBezTo>
                  <a:cubicBezTo>
                    <a:pt x="4896" y="10566"/>
                    <a:pt x="5182" y="10950"/>
                    <a:pt x="5116" y="11667"/>
                  </a:cubicBezTo>
                  <a:cubicBezTo>
                    <a:pt x="4967" y="13259"/>
                    <a:pt x="5450" y="14409"/>
                    <a:pt x="5450" y="14409"/>
                  </a:cubicBezTo>
                  <a:cubicBezTo>
                    <a:pt x="16789" y="2402"/>
                    <a:pt x="29020" y="1290"/>
                    <a:pt x="29020" y="1290"/>
                  </a:cubicBezTo>
                  <a:cubicBezTo>
                    <a:pt x="25572" y="369"/>
                    <a:pt x="22439" y="0"/>
                    <a:pt x="19630"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5"/>
            <p:cNvSpPr/>
            <p:nvPr/>
          </p:nvSpPr>
          <p:spPr>
            <a:xfrm>
              <a:off x="7347902" y="4050399"/>
              <a:ext cx="304834" cy="629626"/>
            </a:xfrm>
            <a:custGeom>
              <a:rect b="b" l="l" r="r" t="t"/>
              <a:pathLst>
                <a:path extrusionOk="0" h="23313" w="11287">
                  <a:moveTo>
                    <a:pt x="1" y="0"/>
                  </a:moveTo>
                  <a:lnTo>
                    <a:pt x="1" y="0"/>
                  </a:lnTo>
                  <a:cubicBezTo>
                    <a:pt x="1" y="1"/>
                    <a:pt x="1391" y="2447"/>
                    <a:pt x="2225" y="13620"/>
                  </a:cubicBezTo>
                  <a:cubicBezTo>
                    <a:pt x="2878" y="22361"/>
                    <a:pt x="8054" y="23312"/>
                    <a:pt x="10277" y="23312"/>
                  </a:cubicBezTo>
                  <a:cubicBezTo>
                    <a:pt x="10896" y="23312"/>
                    <a:pt x="11287" y="23239"/>
                    <a:pt x="11287" y="23239"/>
                  </a:cubicBezTo>
                  <a:lnTo>
                    <a:pt x="11287" y="23237"/>
                  </a:lnTo>
                  <a:cubicBezTo>
                    <a:pt x="9323" y="21014"/>
                    <a:pt x="9248" y="19718"/>
                    <a:pt x="8321" y="10341"/>
                  </a:cubicBezTo>
                  <a:cubicBezTo>
                    <a:pt x="7395" y="964"/>
                    <a:pt x="1" y="0"/>
                    <a:pt x="1"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5"/>
            <p:cNvSpPr/>
            <p:nvPr/>
          </p:nvSpPr>
          <p:spPr>
            <a:xfrm>
              <a:off x="7260857" y="3057900"/>
              <a:ext cx="456427" cy="1001519"/>
            </a:xfrm>
            <a:custGeom>
              <a:rect b="b" l="l" r="r" t="t"/>
              <a:pathLst>
                <a:path extrusionOk="0" h="37083" w="16900">
                  <a:moveTo>
                    <a:pt x="7549" y="1"/>
                  </a:moveTo>
                  <a:cubicBezTo>
                    <a:pt x="2148" y="1"/>
                    <a:pt x="213" y="8630"/>
                    <a:pt x="1" y="11179"/>
                  </a:cubicBezTo>
                  <a:cubicBezTo>
                    <a:pt x="1" y="11179"/>
                    <a:pt x="1794" y="8776"/>
                    <a:pt x="4510" y="8776"/>
                  </a:cubicBezTo>
                  <a:cubicBezTo>
                    <a:pt x="5275" y="8776"/>
                    <a:pt x="6113" y="8966"/>
                    <a:pt x="7006" y="9455"/>
                  </a:cubicBezTo>
                  <a:cubicBezTo>
                    <a:pt x="11063" y="11678"/>
                    <a:pt x="8192" y="21684"/>
                    <a:pt x="7349" y="27189"/>
                  </a:cubicBezTo>
                  <a:cubicBezTo>
                    <a:pt x="6505" y="32692"/>
                    <a:pt x="10007" y="35749"/>
                    <a:pt x="14510" y="37083"/>
                  </a:cubicBezTo>
                  <a:cubicBezTo>
                    <a:pt x="14510" y="37083"/>
                    <a:pt x="9423" y="30523"/>
                    <a:pt x="13342" y="20683"/>
                  </a:cubicBezTo>
                  <a:cubicBezTo>
                    <a:pt x="16900" y="11289"/>
                    <a:pt x="14342" y="949"/>
                    <a:pt x="8339" y="61"/>
                  </a:cubicBezTo>
                  <a:cubicBezTo>
                    <a:pt x="8068" y="20"/>
                    <a:pt x="7805" y="1"/>
                    <a:pt x="754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5"/>
            <p:cNvSpPr/>
            <p:nvPr/>
          </p:nvSpPr>
          <p:spPr>
            <a:xfrm>
              <a:off x="6890017" y="3312743"/>
              <a:ext cx="314313" cy="415780"/>
            </a:xfrm>
            <a:custGeom>
              <a:rect b="b" l="l" r="r" t="t"/>
              <a:pathLst>
                <a:path extrusionOk="0" h="15395" w="11638">
                  <a:moveTo>
                    <a:pt x="7858" y="1"/>
                  </a:moveTo>
                  <a:lnTo>
                    <a:pt x="7858" y="1"/>
                  </a:lnTo>
                  <a:cubicBezTo>
                    <a:pt x="10822" y="13194"/>
                    <a:pt x="0" y="14602"/>
                    <a:pt x="0" y="14602"/>
                  </a:cubicBezTo>
                  <a:cubicBezTo>
                    <a:pt x="905" y="14952"/>
                    <a:pt x="2581" y="15395"/>
                    <a:pt x="4342" y="15395"/>
                  </a:cubicBezTo>
                  <a:cubicBezTo>
                    <a:pt x="7054" y="15395"/>
                    <a:pt x="9971" y="14347"/>
                    <a:pt x="10600" y="10303"/>
                  </a:cubicBezTo>
                  <a:cubicBezTo>
                    <a:pt x="11638" y="3632"/>
                    <a:pt x="7858" y="1"/>
                    <a:pt x="7858"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5"/>
            <p:cNvSpPr/>
            <p:nvPr/>
          </p:nvSpPr>
          <p:spPr>
            <a:xfrm>
              <a:off x="6274462" y="3965325"/>
              <a:ext cx="789753" cy="511495"/>
            </a:xfrm>
            <a:custGeom>
              <a:rect b="b" l="l" r="r" t="t"/>
              <a:pathLst>
                <a:path extrusionOk="0" h="18939" w="29242">
                  <a:moveTo>
                    <a:pt x="10415" y="0"/>
                  </a:moveTo>
                  <a:cubicBezTo>
                    <a:pt x="11378" y="1038"/>
                    <a:pt x="11303" y="2446"/>
                    <a:pt x="11303" y="2446"/>
                  </a:cubicBezTo>
                  <a:cubicBezTo>
                    <a:pt x="9684" y="2106"/>
                    <a:pt x="8115" y="1982"/>
                    <a:pt x="6689" y="1982"/>
                  </a:cubicBezTo>
                  <a:cubicBezTo>
                    <a:pt x="2826" y="1982"/>
                    <a:pt x="1" y="2891"/>
                    <a:pt x="1" y="2891"/>
                  </a:cubicBezTo>
                  <a:cubicBezTo>
                    <a:pt x="3595" y="3855"/>
                    <a:pt x="5115" y="6042"/>
                    <a:pt x="5115" y="6042"/>
                  </a:cubicBezTo>
                  <a:cubicBezTo>
                    <a:pt x="1778" y="6820"/>
                    <a:pt x="1" y="10045"/>
                    <a:pt x="1" y="10045"/>
                  </a:cubicBezTo>
                  <a:cubicBezTo>
                    <a:pt x="1952" y="9843"/>
                    <a:pt x="3790" y="9751"/>
                    <a:pt x="5520" y="9751"/>
                  </a:cubicBezTo>
                  <a:cubicBezTo>
                    <a:pt x="22810" y="9751"/>
                    <a:pt x="29242" y="18939"/>
                    <a:pt x="29242" y="18939"/>
                  </a:cubicBezTo>
                  <a:cubicBezTo>
                    <a:pt x="27388" y="595"/>
                    <a:pt x="10416" y="0"/>
                    <a:pt x="10415"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5"/>
            <p:cNvSpPr/>
            <p:nvPr/>
          </p:nvSpPr>
          <p:spPr>
            <a:xfrm>
              <a:off x="6292476" y="3029488"/>
              <a:ext cx="925844" cy="1711573"/>
            </a:xfrm>
            <a:custGeom>
              <a:rect b="b" l="l" r="r" t="t"/>
              <a:pathLst>
                <a:path extrusionOk="0" h="63374" w="34281">
                  <a:moveTo>
                    <a:pt x="15566" y="0"/>
                  </a:moveTo>
                  <a:cubicBezTo>
                    <a:pt x="15565" y="1"/>
                    <a:pt x="11258" y="1162"/>
                    <a:pt x="10777" y="7328"/>
                  </a:cubicBezTo>
                  <a:cubicBezTo>
                    <a:pt x="9277" y="8683"/>
                    <a:pt x="8561" y="10044"/>
                    <a:pt x="8561" y="10044"/>
                  </a:cubicBezTo>
                  <a:cubicBezTo>
                    <a:pt x="6894" y="8413"/>
                    <a:pt x="6337" y="5559"/>
                    <a:pt x="6337" y="5559"/>
                  </a:cubicBezTo>
                  <a:cubicBezTo>
                    <a:pt x="2557" y="11230"/>
                    <a:pt x="5782" y="18186"/>
                    <a:pt x="5782" y="18186"/>
                  </a:cubicBezTo>
                  <a:cubicBezTo>
                    <a:pt x="2669" y="18137"/>
                    <a:pt x="1112" y="16899"/>
                    <a:pt x="1111" y="16899"/>
                  </a:cubicBezTo>
                  <a:lnTo>
                    <a:pt x="1111" y="16899"/>
                  </a:lnTo>
                  <a:cubicBezTo>
                    <a:pt x="1" y="24683"/>
                    <a:pt x="7227" y="29463"/>
                    <a:pt x="13008" y="31242"/>
                  </a:cubicBezTo>
                  <a:cubicBezTo>
                    <a:pt x="18789" y="33021"/>
                    <a:pt x="30242" y="35244"/>
                    <a:pt x="31798" y="45918"/>
                  </a:cubicBezTo>
                  <a:cubicBezTo>
                    <a:pt x="33355" y="56591"/>
                    <a:pt x="23347" y="63374"/>
                    <a:pt x="23347" y="63374"/>
                  </a:cubicBezTo>
                  <a:cubicBezTo>
                    <a:pt x="25980" y="61779"/>
                    <a:pt x="34281" y="57999"/>
                    <a:pt x="34281" y="46511"/>
                  </a:cubicBezTo>
                  <a:cubicBezTo>
                    <a:pt x="34281" y="35022"/>
                    <a:pt x="16399" y="25906"/>
                    <a:pt x="13064" y="22792"/>
                  </a:cubicBezTo>
                  <a:cubicBezTo>
                    <a:pt x="9729" y="19679"/>
                    <a:pt x="8561" y="12564"/>
                    <a:pt x="13453" y="9840"/>
                  </a:cubicBezTo>
                  <a:cubicBezTo>
                    <a:pt x="15005" y="8977"/>
                    <a:pt x="16427" y="8610"/>
                    <a:pt x="17700" y="8610"/>
                  </a:cubicBezTo>
                  <a:cubicBezTo>
                    <a:pt x="20441" y="8610"/>
                    <a:pt x="22487" y="10309"/>
                    <a:pt x="23627" y="12396"/>
                  </a:cubicBezTo>
                  <a:cubicBezTo>
                    <a:pt x="25294" y="15455"/>
                    <a:pt x="23737" y="19012"/>
                    <a:pt x="20847" y="19289"/>
                  </a:cubicBezTo>
                  <a:cubicBezTo>
                    <a:pt x="20706" y="19303"/>
                    <a:pt x="20571" y="19309"/>
                    <a:pt x="20442" y="19309"/>
                  </a:cubicBezTo>
                  <a:cubicBezTo>
                    <a:pt x="17924" y="19309"/>
                    <a:pt x="17623" y="16844"/>
                    <a:pt x="17622" y="16843"/>
                  </a:cubicBezTo>
                  <a:lnTo>
                    <a:pt x="17622" y="16843"/>
                  </a:lnTo>
                  <a:cubicBezTo>
                    <a:pt x="15843" y="17734"/>
                    <a:pt x="15232" y="22570"/>
                    <a:pt x="19234" y="23293"/>
                  </a:cubicBezTo>
                  <a:cubicBezTo>
                    <a:pt x="19590" y="23357"/>
                    <a:pt x="19939" y="23387"/>
                    <a:pt x="20278" y="23387"/>
                  </a:cubicBezTo>
                  <a:cubicBezTo>
                    <a:pt x="23753" y="23387"/>
                    <a:pt x="26298" y="20248"/>
                    <a:pt x="26906" y="18678"/>
                  </a:cubicBezTo>
                  <a:cubicBezTo>
                    <a:pt x="27573" y="16955"/>
                    <a:pt x="29093" y="7301"/>
                    <a:pt x="20717" y="5077"/>
                  </a:cubicBezTo>
                  <a:cubicBezTo>
                    <a:pt x="19597" y="4780"/>
                    <a:pt x="18559" y="4651"/>
                    <a:pt x="17602" y="4651"/>
                  </a:cubicBezTo>
                  <a:cubicBezTo>
                    <a:pt x="16575" y="4651"/>
                    <a:pt x="15640" y="4799"/>
                    <a:pt x="14794" y="5047"/>
                  </a:cubicBezTo>
                  <a:cubicBezTo>
                    <a:pt x="14701" y="3921"/>
                    <a:pt x="14694" y="1859"/>
                    <a:pt x="15566"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5"/>
            <p:cNvSpPr/>
            <p:nvPr/>
          </p:nvSpPr>
          <p:spPr>
            <a:xfrm>
              <a:off x="7085173" y="2269821"/>
              <a:ext cx="615474" cy="743679"/>
            </a:xfrm>
            <a:custGeom>
              <a:rect b="b" l="l" r="r" t="t"/>
              <a:pathLst>
                <a:path extrusionOk="0" h="27536" w="22789">
                  <a:moveTo>
                    <a:pt x="9007" y="1"/>
                  </a:moveTo>
                  <a:cubicBezTo>
                    <a:pt x="8876" y="1"/>
                    <a:pt x="8740" y="9"/>
                    <a:pt x="8600" y="25"/>
                  </a:cubicBezTo>
                  <a:cubicBezTo>
                    <a:pt x="8600" y="25"/>
                    <a:pt x="9451" y="382"/>
                    <a:pt x="9792" y="1664"/>
                  </a:cubicBezTo>
                  <a:cubicBezTo>
                    <a:pt x="9262" y="1515"/>
                    <a:pt x="8698" y="1430"/>
                    <a:pt x="8109" y="1396"/>
                  </a:cubicBezTo>
                  <a:lnTo>
                    <a:pt x="8117" y="1391"/>
                  </a:lnTo>
                  <a:cubicBezTo>
                    <a:pt x="7287" y="677"/>
                    <a:pt x="6431" y="433"/>
                    <a:pt x="5650" y="433"/>
                  </a:cubicBezTo>
                  <a:cubicBezTo>
                    <a:pt x="3973" y="433"/>
                    <a:pt x="2641" y="1555"/>
                    <a:pt x="2641" y="1555"/>
                  </a:cubicBezTo>
                  <a:cubicBezTo>
                    <a:pt x="2780" y="1536"/>
                    <a:pt x="2925" y="1528"/>
                    <a:pt x="3072" y="1528"/>
                  </a:cubicBezTo>
                  <a:cubicBezTo>
                    <a:pt x="3788" y="1528"/>
                    <a:pt x="4570" y="1730"/>
                    <a:pt x="5048" y="1877"/>
                  </a:cubicBezTo>
                  <a:cubicBezTo>
                    <a:pt x="4464" y="2155"/>
                    <a:pt x="3972" y="2537"/>
                    <a:pt x="3557" y="2986"/>
                  </a:cubicBezTo>
                  <a:cubicBezTo>
                    <a:pt x="1118" y="3465"/>
                    <a:pt x="1" y="5642"/>
                    <a:pt x="1" y="5642"/>
                  </a:cubicBezTo>
                  <a:cubicBezTo>
                    <a:pt x="597" y="5288"/>
                    <a:pt x="1433" y="5213"/>
                    <a:pt x="2033" y="5213"/>
                  </a:cubicBezTo>
                  <a:cubicBezTo>
                    <a:pt x="2090" y="5213"/>
                    <a:pt x="2145" y="5214"/>
                    <a:pt x="2198" y="5215"/>
                  </a:cubicBezTo>
                  <a:cubicBezTo>
                    <a:pt x="1412" y="7204"/>
                    <a:pt x="1336" y="9337"/>
                    <a:pt x="1336" y="9923"/>
                  </a:cubicBezTo>
                  <a:cubicBezTo>
                    <a:pt x="1336" y="11841"/>
                    <a:pt x="2337" y="16955"/>
                    <a:pt x="6784" y="17010"/>
                  </a:cubicBezTo>
                  <a:cubicBezTo>
                    <a:pt x="6802" y="17011"/>
                    <a:pt x="6820" y="17011"/>
                    <a:pt x="6838" y="17011"/>
                  </a:cubicBezTo>
                  <a:cubicBezTo>
                    <a:pt x="11240" y="17011"/>
                    <a:pt x="12409" y="10300"/>
                    <a:pt x="8451" y="7309"/>
                  </a:cubicBezTo>
                  <a:lnTo>
                    <a:pt x="8451" y="7309"/>
                  </a:lnTo>
                  <a:cubicBezTo>
                    <a:pt x="8451" y="7310"/>
                    <a:pt x="11398" y="12063"/>
                    <a:pt x="9174" y="14647"/>
                  </a:cubicBezTo>
                  <a:cubicBezTo>
                    <a:pt x="8596" y="15319"/>
                    <a:pt x="7894" y="15619"/>
                    <a:pt x="7175" y="15619"/>
                  </a:cubicBezTo>
                  <a:cubicBezTo>
                    <a:pt x="5128" y="15619"/>
                    <a:pt x="2942" y="13187"/>
                    <a:pt x="3087" y="9977"/>
                  </a:cubicBezTo>
                  <a:cubicBezTo>
                    <a:pt x="3281" y="5642"/>
                    <a:pt x="5004" y="3668"/>
                    <a:pt x="7256" y="3529"/>
                  </a:cubicBezTo>
                  <a:cubicBezTo>
                    <a:pt x="7317" y="3525"/>
                    <a:pt x="7378" y="3524"/>
                    <a:pt x="7440" y="3524"/>
                  </a:cubicBezTo>
                  <a:cubicBezTo>
                    <a:pt x="9688" y="3524"/>
                    <a:pt x="12914" y="5947"/>
                    <a:pt x="13482" y="9950"/>
                  </a:cubicBezTo>
                  <a:cubicBezTo>
                    <a:pt x="14066" y="14063"/>
                    <a:pt x="13147" y="24313"/>
                    <a:pt x="22789" y="27536"/>
                  </a:cubicBezTo>
                  <a:cubicBezTo>
                    <a:pt x="22789" y="27536"/>
                    <a:pt x="15623" y="24403"/>
                    <a:pt x="15677" y="14618"/>
                  </a:cubicBezTo>
                  <a:lnTo>
                    <a:pt x="15677" y="14618"/>
                  </a:lnTo>
                  <a:lnTo>
                    <a:pt x="15677" y="14620"/>
                  </a:lnTo>
                  <a:cubicBezTo>
                    <a:pt x="15711" y="8672"/>
                    <a:pt x="14486" y="4975"/>
                    <a:pt x="12314" y="3043"/>
                  </a:cubicBezTo>
                  <a:cubicBezTo>
                    <a:pt x="12096" y="2298"/>
                    <a:pt x="11246" y="1"/>
                    <a:pt x="9007"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5"/>
            <p:cNvSpPr/>
            <p:nvPr/>
          </p:nvSpPr>
          <p:spPr>
            <a:xfrm>
              <a:off x="7344364" y="2021136"/>
              <a:ext cx="170984" cy="134065"/>
            </a:xfrm>
            <a:custGeom>
              <a:rect b="b" l="l" r="r" t="t"/>
              <a:pathLst>
                <a:path extrusionOk="0" h="4964" w="6331">
                  <a:moveTo>
                    <a:pt x="2256" y="0"/>
                  </a:moveTo>
                  <a:cubicBezTo>
                    <a:pt x="1504" y="0"/>
                    <a:pt x="756" y="457"/>
                    <a:pt x="494" y="1147"/>
                  </a:cubicBezTo>
                  <a:cubicBezTo>
                    <a:pt x="0" y="2447"/>
                    <a:pt x="1379" y="4964"/>
                    <a:pt x="5451" y="4964"/>
                  </a:cubicBezTo>
                  <a:cubicBezTo>
                    <a:pt x="5731" y="4964"/>
                    <a:pt x="6025" y="4952"/>
                    <a:pt x="6331" y="4927"/>
                  </a:cubicBezTo>
                  <a:cubicBezTo>
                    <a:pt x="6331" y="4927"/>
                    <a:pt x="4581" y="3982"/>
                    <a:pt x="4052" y="1648"/>
                  </a:cubicBezTo>
                  <a:cubicBezTo>
                    <a:pt x="3786" y="471"/>
                    <a:pt x="3019" y="0"/>
                    <a:pt x="2256"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5"/>
            <p:cNvSpPr/>
            <p:nvPr/>
          </p:nvSpPr>
          <p:spPr>
            <a:xfrm>
              <a:off x="7449531" y="1971037"/>
              <a:ext cx="291303" cy="902294"/>
            </a:xfrm>
            <a:custGeom>
              <a:rect b="b" l="l" r="r" t="t"/>
              <a:pathLst>
                <a:path extrusionOk="0" h="33409" w="10786">
                  <a:moveTo>
                    <a:pt x="4299" y="1"/>
                  </a:moveTo>
                  <a:lnTo>
                    <a:pt x="4299" y="1"/>
                  </a:lnTo>
                  <a:cubicBezTo>
                    <a:pt x="4299" y="1"/>
                    <a:pt x="1900" y="3207"/>
                    <a:pt x="5677" y="5199"/>
                  </a:cubicBezTo>
                  <a:cubicBezTo>
                    <a:pt x="5677" y="5199"/>
                    <a:pt x="5855" y="7307"/>
                    <a:pt x="3964" y="10161"/>
                  </a:cubicBezTo>
                  <a:cubicBezTo>
                    <a:pt x="2075" y="13015"/>
                    <a:pt x="1" y="20178"/>
                    <a:pt x="5115" y="23256"/>
                  </a:cubicBezTo>
                  <a:cubicBezTo>
                    <a:pt x="5115" y="23256"/>
                    <a:pt x="2039" y="31373"/>
                    <a:pt x="10786" y="33409"/>
                  </a:cubicBezTo>
                  <a:lnTo>
                    <a:pt x="10786" y="4280"/>
                  </a:lnTo>
                  <a:cubicBezTo>
                    <a:pt x="10786" y="4280"/>
                    <a:pt x="7300" y="7059"/>
                    <a:pt x="8192" y="12508"/>
                  </a:cubicBezTo>
                  <a:cubicBezTo>
                    <a:pt x="8192" y="12508"/>
                    <a:pt x="5670" y="14768"/>
                    <a:pt x="6041" y="20402"/>
                  </a:cubicBezTo>
                  <a:cubicBezTo>
                    <a:pt x="6041" y="20402"/>
                    <a:pt x="3798" y="19737"/>
                    <a:pt x="3798" y="15288"/>
                  </a:cubicBezTo>
                  <a:cubicBezTo>
                    <a:pt x="3798" y="10839"/>
                    <a:pt x="7849" y="7782"/>
                    <a:pt x="6990" y="3669"/>
                  </a:cubicBezTo>
                  <a:lnTo>
                    <a:pt x="6990" y="3669"/>
                  </a:lnTo>
                  <a:cubicBezTo>
                    <a:pt x="6990" y="3669"/>
                    <a:pt x="6988" y="3669"/>
                    <a:pt x="6983" y="3669"/>
                  </a:cubicBezTo>
                  <a:cubicBezTo>
                    <a:pt x="6807" y="3669"/>
                    <a:pt x="3707" y="3618"/>
                    <a:pt x="429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5"/>
            <p:cNvSpPr/>
            <p:nvPr/>
          </p:nvSpPr>
          <p:spPr>
            <a:xfrm>
              <a:off x="7523613" y="1350945"/>
              <a:ext cx="217221" cy="636351"/>
            </a:xfrm>
            <a:custGeom>
              <a:rect b="b" l="l" r="r" t="t"/>
              <a:pathLst>
                <a:path extrusionOk="0" h="23562" w="8043">
                  <a:moveTo>
                    <a:pt x="8043" y="0"/>
                  </a:moveTo>
                  <a:cubicBezTo>
                    <a:pt x="8043" y="0"/>
                    <a:pt x="3780" y="4279"/>
                    <a:pt x="5949" y="13287"/>
                  </a:cubicBezTo>
                  <a:cubicBezTo>
                    <a:pt x="5949" y="13287"/>
                    <a:pt x="4504" y="11984"/>
                    <a:pt x="2065" y="11984"/>
                  </a:cubicBezTo>
                  <a:cubicBezTo>
                    <a:pt x="1440" y="11984"/>
                    <a:pt x="749" y="12069"/>
                    <a:pt x="0" y="12284"/>
                  </a:cubicBezTo>
                  <a:cubicBezTo>
                    <a:pt x="0" y="12284"/>
                    <a:pt x="5172" y="15067"/>
                    <a:pt x="5280" y="18956"/>
                  </a:cubicBezTo>
                  <a:cubicBezTo>
                    <a:pt x="5280" y="18956"/>
                    <a:pt x="2724" y="19347"/>
                    <a:pt x="3223" y="21904"/>
                  </a:cubicBezTo>
                  <a:cubicBezTo>
                    <a:pt x="3454" y="23079"/>
                    <a:pt x="4276" y="23561"/>
                    <a:pt x="5195" y="23561"/>
                  </a:cubicBezTo>
                  <a:cubicBezTo>
                    <a:pt x="6276" y="23561"/>
                    <a:pt x="7492" y="22895"/>
                    <a:pt x="8043" y="21904"/>
                  </a:cubicBezTo>
                  <a:lnTo>
                    <a:pt x="8043" y="0"/>
                  </a:ln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 name="Google Shape;137;p5"/>
          <p:cNvSpPr txBox="1"/>
          <p:nvPr>
            <p:ph idx="1" type="subTitle"/>
          </p:nvPr>
        </p:nvSpPr>
        <p:spPr>
          <a:xfrm>
            <a:off x="720000" y="1565425"/>
            <a:ext cx="3611100" cy="2653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8" name="Google Shape;138;p5"/>
          <p:cNvSpPr txBox="1"/>
          <p:nvPr>
            <p:ph idx="2" type="subTitle"/>
          </p:nvPr>
        </p:nvSpPr>
        <p:spPr>
          <a:xfrm>
            <a:off x="4765411" y="1565425"/>
            <a:ext cx="3611100" cy="2653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9" name="Google Shape;139;p5"/>
          <p:cNvSpPr txBox="1"/>
          <p:nvPr>
            <p:ph type="title"/>
          </p:nvPr>
        </p:nvSpPr>
        <p:spPr>
          <a:xfrm>
            <a:off x="720000" y="331645"/>
            <a:ext cx="77040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gradFill>
          <a:gsLst>
            <a:gs pos="0">
              <a:schemeClr val="dk2"/>
            </a:gs>
            <a:gs pos="100000">
              <a:schemeClr val="dk1"/>
            </a:gs>
          </a:gsLst>
          <a:lin ang="5400700" scaled="0"/>
        </a:gradFill>
      </p:bgPr>
    </p:bg>
    <p:spTree>
      <p:nvGrpSpPr>
        <p:cNvPr id="140" name="Shape 140"/>
        <p:cNvGrpSpPr/>
        <p:nvPr/>
      </p:nvGrpSpPr>
      <p:grpSpPr>
        <a:xfrm>
          <a:off x="0" y="0"/>
          <a:ext cx="0" cy="0"/>
          <a:chOff x="0" y="0"/>
          <a:chExt cx="0" cy="0"/>
        </a:xfrm>
      </p:grpSpPr>
      <p:sp>
        <p:nvSpPr>
          <p:cNvPr id="141" name="Google Shape;141;p6"/>
          <p:cNvSpPr/>
          <p:nvPr/>
        </p:nvSpPr>
        <p:spPr>
          <a:xfrm flipH="1" rot="5400000">
            <a:off x="-75361" y="-75371"/>
            <a:ext cx="5294290" cy="5143551"/>
          </a:xfrm>
          <a:custGeom>
            <a:rect b="b" l="l" r="r" t="t"/>
            <a:pathLst>
              <a:path extrusionOk="0" h="190449" w="285676">
                <a:moveTo>
                  <a:pt x="278293" y="0"/>
                </a:moveTo>
                <a:cubicBezTo>
                  <a:pt x="253581" y="36010"/>
                  <a:pt x="212115" y="75463"/>
                  <a:pt x="144939" y="89945"/>
                </a:cubicBezTo>
                <a:cubicBezTo>
                  <a:pt x="128678" y="93430"/>
                  <a:pt x="113187" y="94963"/>
                  <a:pt x="98518" y="94963"/>
                </a:cubicBezTo>
                <a:cubicBezTo>
                  <a:pt x="60794" y="94963"/>
                  <a:pt x="28502" y="84825"/>
                  <a:pt x="2495" y="71685"/>
                </a:cubicBezTo>
                <a:cubicBezTo>
                  <a:pt x="1657" y="71262"/>
                  <a:pt x="823" y="70835"/>
                  <a:pt x="0" y="70405"/>
                </a:cubicBezTo>
                <a:lnTo>
                  <a:pt x="0" y="190449"/>
                </a:lnTo>
                <a:lnTo>
                  <a:pt x="285676" y="190449"/>
                </a:lnTo>
                <a:lnTo>
                  <a:pt x="285676" y="0"/>
                </a:ln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 name="Google Shape;142;p6"/>
          <p:cNvGrpSpPr/>
          <p:nvPr/>
        </p:nvGrpSpPr>
        <p:grpSpPr>
          <a:xfrm flipH="1">
            <a:off x="4319" y="-6"/>
            <a:ext cx="1988694" cy="5143537"/>
            <a:chOff x="6274462" y="1350945"/>
            <a:chExt cx="1466372" cy="3792609"/>
          </a:xfrm>
        </p:grpSpPr>
        <p:sp>
          <p:nvSpPr>
            <p:cNvPr id="143" name="Google Shape;143;p6"/>
            <p:cNvSpPr/>
            <p:nvPr/>
          </p:nvSpPr>
          <p:spPr>
            <a:xfrm>
              <a:off x="7604663" y="3300779"/>
              <a:ext cx="136172" cy="1842776"/>
            </a:xfrm>
            <a:custGeom>
              <a:rect b="b" l="l" r="r" t="t"/>
              <a:pathLst>
                <a:path extrusionOk="0" h="68232" w="5042">
                  <a:moveTo>
                    <a:pt x="5042" y="0"/>
                  </a:moveTo>
                  <a:cubicBezTo>
                    <a:pt x="5042" y="0"/>
                    <a:pt x="4447" y="8151"/>
                    <a:pt x="2226" y="12823"/>
                  </a:cubicBezTo>
                  <a:cubicBezTo>
                    <a:pt x="0" y="17493"/>
                    <a:pt x="2000" y="23865"/>
                    <a:pt x="4002" y="26162"/>
                  </a:cubicBezTo>
                  <a:lnTo>
                    <a:pt x="4002" y="68232"/>
                  </a:lnTo>
                  <a:lnTo>
                    <a:pt x="5042" y="68232"/>
                  </a:lnTo>
                  <a:lnTo>
                    <a:pt x="5042" y="0"/>
                  </a:ln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6"/>
            <p:cNvSpPr/>
            <p:nvPr/>
          </p:nvSpPr>
          <p:spPr>
            <a:xfrm>
              <a:off x="7287892" y="4798101"/>
              <a:ext cx="364844" cy="242419"/>
            </a:xfrm>
            <a:custGeom>
              <a:rect b="b" l="l" r="r" t="t"/>
              <a:pathLst>
                <a:path extrusionOk="0" h="8976" w="13509">
                  <a:moveTo>
                    <a:pt x="13509" y="1"/>
                  </a:moveTo>
                  <a:lnTo>
                    <a:pt x="13509" y="1"/>
                  </a:lnTo>
                  <a:cubicBezTo>
                    <a:pt x="7171" y="6448"/>
                    <a:pt x="0" y="6838"/>
                    <a:pt x="0" y="6838"/>
                  </a:cubicBezTo>
                  <a:cubicBezTo>
                    <a:pt x="1733" y="8430"/>
                    <a:pt x="3433" y="8976"/>
                    <a:pt x="4948" y="8976"/>
                  </a:cubicBezTo>
                  <a:cubicBezTo>
                    <a:pt x="8246" y="8976"/>
                    <a:pt x="10673" y="6392"/>
                    <a:pt x="10673" y="6392"/>
                  </a:cubicBezTo>
                  <a:lnTo>
                    <a:pt x="10673" y="7950"/>
                  </a:lnTo>
                  <a:cubicBezTo>
                    <a:pt x="13508" y="4781"/>
                    <a:pt x="13509" y="1"/>
                    <a:pt x="1350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6"/>
            <p:cNvSpPr/>
            <p:nvPr/>
          </p:nvSpPr>
          <p:spPr>
            <a:xfrm>
              <a:off x="6868978" y="4706222"/>
              <a:ext cx="783758" cy="389151"/>
            </a:xfrm>
            <a:custGeom>
              <a:rect b="b" l="l" r="r" t="t"/>
              <a:pathLst>
                <a:path extrusionOk="0" h="14409" w="29020">
                  <a:moveTo>
                    <a:pt x="19630" y="0"/>
                  </a:moveTo>
                  <a:cubicBezTo>
                    <a:pt x="8306" y="0"/>
                    <a:pt x="2262" y="5996"/>
                    <a:pt x="2262" y="5996"/>
                  </a:cubicBezTo>
                  <a:cubicBezTo>
                    <a:pt x="2633" y="6182"/>
                    <a:pt x="4078" y="7071"/>
                    <a:pt x="2633" y="8516"/>
                  </a:cubicBezTo>
                  <a:cubicBezTo>
                    <a:pt x="1187" y="9962"/>
                    <a:pt x="1" y="12378"/>
                    <a:pt x="1" y="12378"/>
                  </a:cubicBezTo>
                  <a:cubicBezTo>
                    <a:pt x="2019" y="11139"/>
                    <a:pt x="3409" y="10566"/>
                    <a:pt x="4227" y="10566"/>
                  </a:cubicBezTo>
                  <a:cubicBezTo>
                    <a:pt x="4896" y="10566"/>
                    <a:pt x="5182" y="10950"/>
                    <a:pt x="5116" y="11667"/>
                  </a:cubicBezTo>
                  <a:cubicBezTo>
                    <a:pt x="4967" y="13259"/>
                    <a:pt x="5450" y="14409"/>
                    <a:pt x="5450" y="14409"/>
                  </a:cubicBezTo>
                  <a:cubicBezTo>
                    <a:pt x="16789" y="2402"/>
                    <a:pt x="29020" y="1290"/>
                    <a:pt x="29020" y="1290"/>
                  </a:cubicBezTo>
                  <a:cubicBezTo>
                    <a:pt x="25572" y="369"/>
                    <a:pt x="22439" y="0"/>
                    <a:pt x="19630"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6"/>
            <p:cNvSpPr/>
            <p:nvPr/>
          </p:nvSpPr>
          <p:spPr>
            <a:xfrm>
              <a:off x="7347902" y="4050399"/>
              <a:ext cx="304834" cy="629626"/>
            </a:xfrm>
            <a:custGeom>
              <a:rect b="b" l="l" r="r" t="t"/>
              <a:pathLst>
                <a:path extrusionOk="0" h="23313" w="11287">
                  <a:moveTo>
                    <a:pt x="1" y="0"/>
                  </a:moveTo>
                  <a:lnTo>
                    <a:pt x="1" y="0"/>
                  </a:lnTo>
                  <a:cubicBezTo>
                    <a:pt x="1" y="1"/>
                    <a:pt x="1391" y="2447"/>
                    <a:pt x="2225" y="13620"/>
                  </a:cubicBezTo>
                  <a:cubicBezTo>
                    <a:pt x="2878" y="22361"/>
                    <a:pt x="8054" y="23312"/>
                    <a:pt x="10277" y="23312"/>
                  </a:cubicBezTo>
                  <a:cubicBezTo>
                    <a:pt x="10896" y="23312"/>
                    <a:pt x="11287" y="23239"/>
                    <a:pt x="11287" y="23239"/>
                  </a:cubicBezTo>
                  <a:lnTo>
                    <a:pt x="11287" y="23237"/>
                  </a:lnTo>
                  <a:cubicBezTo>
                    <a:pt x="9323" y="21014"/>
                    <a:pt x="9248" y="19718"/>
                    <a:pt x="8321" y="10341"/>
                  </a:cubicBezTo>
                  <a:cubicBezTo>
                    <a:pt x="7395" y="964"/>
                    <a:pt x="1" y="0"/>
                    <a:pt x="1"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6"/>
            <p:cNvSpPr/>
            <p:nvPr/>
          </p:nvSpPr>
          <p:spPr>
            <a:xfrm>
              <a:off x="7260857" y="3057900"/>
              <a:ext cx="456427" cy="1001519"/>
            </a:xfrm>
            <a:custGeom>
              <a:rect b="b" l="l" r="r" t="t"/>
              <a:pathLst>
                <a:path extrusionOk="0" h="37083" w="16900">
                  <a:moveTo>
                    <a:pt x="7549" y="1"/>
                  </a:moveTo>
                  <a:cubicBezTo>
                    <a:pt x="2148" y="1"/>
                    <a:pt x="213" y="8630"/>
                    <a:pt x="1" y="11179"/>
                  </a:cubicBezTo>
                  <a:cubicBezTo>
                    <a:pt x="1" y="11179"/>
                    <a:pt x="1794" y="8776"/>
                    <a:pt x="4510" y="8776"/>
                  </a:cubicBezTo>
                  <a:cubicBezTo>
                    <a:pt x="5275" y="8776"/>
                    <a:pt x="6113" y="8966"/>
                    <a:pt x="7006" y="9455"/>
                  </a:cubicBezTo>
                  <a:cubicBezTo>
                    <a:pt x="11063" y="11678"/>
                    <a:pt x="8192" y="21684"/>
                    <a:pt x="7349" y="27189"/>
                  </a:cubicBezTo>
                  <a:cubicBezTo>
                    <a:pt x="6505" y="32692"/>
                    <a:pt x="10007" y="35749"/>
                    <a:pt x="14510" y="37083"/>
                  </a:cubicBezTo>
                  <a:cubicBezTo>
                    <a:pt x="14510" y="37083"/>
                    <a:pt x="9423" y="30523"/>
                    <a:pt x="13342" y="20683"/>
                  </a:cubicBezTo>
                  <a:cubicBezTo>
                    <a:pt x="16900" y="11289"/>
                    <a:pt x="14342" y="949"/>
                    <a:pt x="8339" y="61"/>
                  </a:cubicBezTo>
                  <a:cubicBezTo>
                    <a:pt x="8068" y="20"/>
                    <a:pt x="7805" y="1"/>
                    <a:pt x="754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6"/>
            <p:cNvSpPr/>
            <p:nvPr/>
          </p:nvSpPr>
          <p:spPr>
            <a:xfrm>
              <a:off x="6890017" y="3312743"/>
              <a:ext cx="314313" cy="415780"/>
            </a:xfrm>
            <a:custGeom>
              <a:rect b="b" l="l" r="r" t="t"/>
              <a:pathLst>
                <a:path extrusionOk="0" h="15395" w="11638">
                  <a:moveTo>
                    <a:pt x="7858" y="1"/>
                  </a:moveTo>
                  <a:lnTo>
                    <a:pt x="7858" y="1"/>
                  </a:lnTo>
                  <a:cubicBezTo>
                    <a:pt x="10822" y="13194"/>
                    <a:pt x="0" y="14602"/>
                    <a:pt x="0" y="14602"/>
                  </a:cubicBezTo>
                  <a:cubicBezTo>
                    <a:pt x="905" y="14952"/>
                    <a:pt x="2581" y="15395"/>
                    <a:pt x="4342" y="15395"/>
                  </a:cubicBezTo>
                  <a:cubicBezTo>
                    <a:pt x="7054" y="15395"/>
                    <a:pt x="9971" y="14347"/>
                    <a:pt x="10600" y="10303"/>
                  </a:cubicBezTo>
                  <a:cubicBezTo>
                    <a:pt x="11638" y="3632"/>
                    <a:pt x="7858" y="1"/>
                    <a:pt x="7858"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6"/>
            <p:cNvSpPr/>
            <p:nvPr/>
          </p:nvSpPr>
          <p:spPr>
            <a:xfrm>
              <a:off x="6274462" y="3965325"/>
              <a:ext cx="789753" cy="511495"/>
            </a:xfrm>
            <a:custGeom>
              <a:rect b="b" l="l" r="r" t="t"/>
              <a:pathLst>
                <a:path extrusionOk="0" h="18939" w="29242">
                  <a:moveTo>
                    <a:pt x="10415" y="0"/>
                  </a:moveTo>
                  <a:cubicBezTo>
                    <a:pt x="11378" y="1038"/>
                    <a:pt x="11303" y="2446"/>
                    <a:pt x="11303" y="2446"/>
                  </a:cubicBezTo>
                  <a:cubicBezTo>
                    <a:pt x="9684" y="2106"/>
                    <a:pt x="8115" y="1982"/>
                    <a:pt x="6689" y="1982"/>
                  </a:cubicBezTo>
                  <a:cubicBezTo>
                    <a:pt x="2826" y="1982"/>
                    <a:pt x="1" y="2891"/>
                    <a:pt x="1" y="2891"/>
                  </a:cubicBezTo>
                  <a:cubicBezTo>
                    <a:pt x="3595" y="3855"/>
                    <a:pt x="5115" y="6042"/>
                    <a:pt x="5115" y="6042"/>
                  </a:cubicBezTo>
                  <a:cubicBezTo>
                    <a:pt x="1778" y="6820"/>
                    <a:pt x="1" y="10045"/>
                    <a:pt x="1" y="10045"/>
                  </a:cubicBezTo>
                  <a:cubicBezTo>
                    <a:pt x="1952" y="9843"/>
                    <a:pt x="3790" y="9751"/>
                    <a:pt x="5520" y="9751"/>
                  </a:cubicBezTo>
                  <a:cubicBezTo>
                    <a:pt x="22810" y="9751"/>
                    <a:pt x="29242" y="18939"/>
                    <a:pt x="29242" y="18939"/>
                  </a:cubicBezTo>
                  <a:cubicBezTo>
                    <a:pt x="27388" y="595"/>
                    <a:pt x="10416" y="0"/>
                    <a:pt x="10415"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6"/>
            <p:cNvSpPr/>
            <p:nvPr/>
          </p:nvSpPr>
          <p:spPr>
            <a:xfrm>
              <a:off x="6292476" y="3029488"/>
              <a:ext cx="925844" cy="1711573"/>
            </a:xfrm>
            <a:custGeom>
              <a:rect b="b" l="l" r="r" t="t"/>
              <a:pathLst>
                <a:path extrusionOk="0" h="63374" w="34281">
                  <a:moveTo>
                    <a:pt x="15566" y="0"/>
                  </a:moveTo>
                  <a:cubicBezTo>
                    <a:pt x="15565" y="1"/>
                    <a:pt x="11258" y="1162"/>
                    <a:pt x="10777" y="7328"/>
                  </a:cubicBezTo>
                  <a:cubicBezTo>
                    <a:pt x="9277" y="8683"/>
                    <a:pt x="8561" y="10044"/>
                    <a:pt x="8561" y="10044"/>
                  </a:cubicBezTo>
                  <a:cubicBezTo>
                    <a:pt x="6894" y="8413"/>
                    <a:pt x="6337" y="5559"/>
                    <a:pt x="6337" y="5559"/>
                  </a:cubicBezTo>
                  <a:cubicBezTo>
                    <a:pt x="2557" y="11230"/>
                    <a:pt x="5782" y="18186"/>
                    <a:pt x="5782" y="18186"/>
                  </a:cubicBezTo>
                  <a:cubicBezTo>
                    <a:pt x="2669" y="18137"/>
                    <a:pt x="1112" y="16899"/>
                    <a:pt x="1111" y="16899"/>
                  </a:cubicBezTo>
                  <a:lnTo>
                    <a:pt x="1111" y="16899"/>
                  </a:lnTo>
                  <a:cubicBezTo>
                    <a:pt x="1" y="24683"/>
                    <a:pt x="7227" y="29463"/>
                    <a:pt x="13008" y="31242"/>
                  </a:cubicBezTo>
                  <a:cubicBezTo>
                    <a:pt x="18789" y="33021"/>
                    <a:pt x="30242" y="35244"/>
                    <a:pt x="31798" y="45918"/>
                  </a:cubicBezTo>
                  <a:cubicBezTo>
                    <a:pt x="33355" y="56591"/>
                    <a:pt x="23347" y="63374"/>
                    <a:pt x="23347" y="63374"/>
                  </a:cubicBezTo>
                  <a:cubicBezTo>
                    <a:pt x="25980" y="61779"/>
                    <a:pt x="34281" y="57999"/>
                    <a:pt x="34281" y="46511"/>
                  </a:cubicBezTo>
                  <a:cubicBezTo>
                    <a:pt x="34281" y="35022"/>
                    <a:pt x="16399" y="25906"/>
                    <a:pt x="13064" y="22792"/>
                  </a:cubicBezTo>
                  <a:cubicBezTo>
                    <a:pt x="9729" y="19679"/>
                    <a:pt x="8561" y="12564"/>
                    <a:pt x="13453" y="9840"/>
                  </a:cubicBezTo>
                  <a:cubicBezTo>
                    <a:pt x="15005" y="8977"/>
                    <a:pt x="16427" y="8610"/>
                    <a:pt x="17700" y="8610"/>
                  </a:cubicBezTo>
                  <a:cubicBezTo>
                    <a:pt x="20441" y="8610"/>
                    <a:pt x="22487" y="10309"/>
                    <a:pt x="23627" y="12396"/>
                  </a:cubicBezTo>
                  <a:cubicBezTo>
                    <a:pt x="25294" y="15455"/>
                    <a:pt x="23737" y="19012"/>
                    <a:pt x="20847" y="19289"/>
                  </a:cubicBezTo>
                  <a:cubicBezTo>
                    <a:pt x="20706" y="19303"/>
                    <a:pt x="20571" y="19309"/>
                    <a:pt x="20442" y="19309"/>
                  </a:cubicBezTo>
                  <a:cubicBezTo>
                    <a:pt x="17924" y="19309"/>
                    <a:pt x="17623" y="16844"/>
                    <a:pt x="17622" y="16843"/>
                  </a:cubicBezTo>
                  <a:lnTo>
                    <a:pt x="17622" y="16843"/>
                  </a:lnTo>
                  <a:cubicBezTo>
                    <a:pt x="15843" y="17734"/>
                    <a:pt x="15232" y="22570"/>
                    <a:pt x="19234" y="23293"/>
                  </a:cubicBezTo>
                  <a:cubicBezTo>
                    <a:pt x="19590" y="23357"/>
                    <a:pt x="19939" y="23387"/>
                    <a:pt x="20278" y="23387"/>
                  </a:cubicBezTo>
                  <a:cubicBezTo>
                    <a:pt x="23753" y="23387"/>
                    <a:pt x="26298" y="20248"/>
                    <a:pt x="26906" y="18678"/>
                  </a:cubicBezTo>
                  <a:cubicBezTo>
                    <a:pt x="27573" y="16955"/>
                    <a:pt x="29093" y="7301"/>
                    <a:pt x="20717" y="5077"/>
                  </a:cubicBezTo>
                  <a:cubicBezTo>
                    <a:pt x="19597" y="4780"/>
                    <a:pt x="18559" y="4651"/>
                    <a:pt x="17602" y="4651"/>
                  </a:cubicBezTo>
                  <a:cubicBezTo>
                    <a:pt x="16575" y="4651"/>
                    <a:pt x="15640" y="4799"/>
                    <a:pt x="14794" y="5047"/>
                  </a:cubicBezTo>
                  <a:cubicBezTo>
                    <a:pt x="14701" y="3921"/>
                    <a:pt x="14694" y="1859"/>
                    <a:pt x="15566"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6"/>
            <p:cNvSpPr/>
            <p:nvPr/>
          </p:nvSpPr>
          <p:spPr>
            <a:xfrm>
              <a:off x="7085173" y="2269821"/>
              <a:ext cx="615474" cy="743679"/>
            </a:xfrm>
            <a:custGeom>
              <a:rect b="b" l="l" r="r" t="t"/>
              <a:pathLst>
                <a:path extrusionOk="0" h="27536" w="22789">
                  <a:moveTo>
                    <a:pt x="9007" y="1"/>
                  </a:moveTo>
                  <a:cubicBezTo>
                    <a:pt x="8876" y="1"/>
                    <a:pt x="8740" y="9"/>
                    <a:pt x="8600" y="25"/>
                  </a:cubicBezTo>
                  <a:cubicBezTo>
                    <a:pt x="8600" y="25"/>
                    <a:pt x="9451" y="382"/>
                    <a:pt x="9792" y="1664"/>
                  </a:cubicBezTo>
                  <a:cubicBezTo>
                    <a:pt x="9262" y="1515"/>
                    <a:pt x="8698" y="1430"/>
                    <a:pt x="8109" y="1396"/>
                  </a:cubicBezTo>
                  <a:lnTo>
                    <a:pt x="8117" y="1391"/>
                  </a:lnTo>
                  <a:cubicBezTo>
                    <a:pt x="7287" y="677"/>
                    <a:pt x="6431" y="433"/>
                    <a:pt x="5650" y="433"/>
                  </a:cubicBezTo>
                  <a:cubicBezTo>
                    <a:pt x="3973" y="433"/>
                    <a:pt x="2641" y="1555"/>
                    <a:pt x="2641" y="1555"/>
                  </a:cubicBezTo>
                  <a:cubicBezTo>
                    <a:pt x="2780" y="1536"/>
                    <a:pt x="2925" y="1528"/>
                    <a:pt x="3072" y="1528"/>
                  </a:cubicBezTo>
                  <a:cubicBezTo>
                    <a:pt x="3788" y="1528"/>
                    <a:pt x="4570" y="1730"/>
                    <a:pt x="5048" y="1877"/>
                  </a:cubicBezTo>
                  <a:cubicBezTo>
                    <a:pt x="4464" y="2155"/>
                    <a:pt x="3972" y="2537"/>
                    <a:pt x="3557" y="2986"/>
                  </a:cubicBezTo>
                  <a:cubicBezTo>
                    <a:pt x="1118" y="3465"/>
                    <a:pt x="1" y="5642"/>
                    <a:pt x="1" y="5642"/>
                  </a:cubicBezTo>
                  <a:cubicBezTo>
                    <a:pt x="597" y="5288"/>
                    <a:pt x="1433" y="5213"/>
                    <a:pt x="2033" y="5213"/>
                  </a:cubicBezTo>
                  <a:cubicBezTo>
                    <a:pt x="2090" y="5213"/>
                    <a:pt x="2145" y="5214"/>
                    <a:pt x="2198" y="5215"/>
                  </a:cubicBezTo>
                  <a:cubicBezTo>
                    <a:pt x="1412" y="7204"/>
                    <a:pt x="1336" y="9337"/>
                    <a:pt x="1336" y="9923"/>
                  </a:cubicBezTo>
                  <a:cubicBezTo>
                    <a:pt x="1336" y="11841"/>
                    <a:pt x="2337" y="16955"/>
                    <a:pt x="6784" y="17010"/>
                  </a:cubicBezTo>
                  <a:cubicBezTo>
                    <a:pt x="6802" y="17011"/>
                    <a:pt x="6820" y="17011"/>
                    <a:pt x="6838" y="17011"/>
                  </a:cubicBezTo>
                  <a:cubicBezTo>
                    <a:pt x="11240" y="17011"/>
                    <a:pt x="12409" y="10300"/>
                    <a:pt x="8451" y="7309"/>
                  </a:cubicBezTo>
                  <a:lnTo>
                    <a:pt x="8451" y="7309"/>
                  </a:lnTo>
                  <a:cubicBezTo>
                    <a:pt x="8451" y="7310"/>
                    <a:pt x="11398" y="12063"/>
                    <a:pt x="9174" y="14647"/>
                  </a:cubicBezTo>
                  <a:cubicBezTo>
                    <a:pt x="8596" y="15319"/>
                    <a:pt x="7894" y="15619"/>
                    <a:pt x="7175" y="15619"/>
                  </a:cubicBezTo>
                  <a:cubicBezTo>
                    <a:pt x="5128" y="15619"/>
                    <a:pt x="2942" y="13187"/>
                    <a:pt x="3087" y="9977"/>
                  </a:cubicBezTo>
                  <a:cubicBezTo>
                    <a:pt x="3281" y="5642"/>
                    <a:pt x="5004" y="3668"/>
                    <a:pt x="7256" y="3529"/>
                  </a:cubicBezTo>
                  <a:cubicBezTo>
                    <a:pt x="7317" y="3525"/>
                    <a:pt x="7378" y="3524"/>
                    <a:pt x="7440" y="3524"/>
                  </a:cubicBezTo>
                  <a:cubicBezTo>
                    <a:pt x="9688" y="3524"/>
                    <a:pt x="12914" y="5947"/>
                    <a:pt x="13482" y="9950"/>
                  </a:cubicBezTo>
                  <a:cubicBezTo>
                    <a:pt x="14066" y="14063"/>
                    <a:pt x="13147" y="24313"/>
                    <a:pt x="22789" y="27536"/>
                  </a:cubicBezTo>
                  <a:cubicBezTo>
                    <a:pt x="22789" y="27536"/>
                    <a:pt x="15623" y="24403"/>
                    <a:pt x="15677" y="14618"/>
                  </a:cubicBezTo>
                  <a:lnTo>
                    <a:pt x="15677" y="14618"/>
                  </a:lnTo>
                  <a:lnTo>
                    <a:pt x="15677" y="14620"/>
                  </a:lnTo>
                  <a:cubicBezTo>
                    <a:pt x="15711" y="8672"/>
                    <a:pt x="14486" y="4975"/>
                    <a:pt x="12314" y="3043"/>
                  </a:cubicBezTo>
                  <a:cubicBezTo>
                    <a:pt x="12096" y="2298"/>
                    <a:pt x="11246" y="1"/>
                    <a:pt x="9007"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6"/>
            <p:cNvSpPr/>
            <p:nvPr/>
          </p:nvSpPr>
          <p:spPr>
            <a:xfrm>
              <a:off x="7344364" y="2021136"/>
              <a:ext cx="170984" cy="134065"/>
            </a:xfrm>
            <a:custGeom>
              <a:rect b="b" l="l" r="r" t="t"/>
              <a:pathLst>
                <a:path extrusionOk="0" h="4964" w="6331">
                  <a:moveTo>
                    <a:pt x="2256" y="0"/>
                  </a:moveTo>
                  <a:cubicBezTo>
                    <a:pt x="1504" y="0"/>
                    <a:pt x="756" y="457"/>
                    <a:pt x="494" y="1147"/>
                  </a:cubicBezTo>
                  <a:cubicBezTo>
                    <a:pt x="0" y="2447"/>
                    <a:pt x="1379" y="4964"/>
                    <a:pt x="5451" y="4964"/>
                  </a:cubicBezTo>
                  <a:cubicBezTo>
                    <a:pt x="5731" y="4964"/>
                    <a:pt x="6025" y="4952"/>
                    <a:pt x="6331" y="4927"/>
                  </a:cubicBezTo>
                  <a:cubicBezTo>
                    <a:pt x="6331" y="4927"/>
                    <a:pt x="4581" y="3982"/>
                    <a:pt x="4052" y="1648"/>
                  </a:cubicBezTo>
                  <a:cubicBezTo>
                    <a:pt x="3786" y="471"/>
                    <a:pt x="3019" y="0"/>
                    <a:pt x="2256"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6"/>
            <p:cNvSpPr/>
            <p:nvPr/>
          </p:nvSpPr>
          <p:spPr>
            <a:xfrm>
              <a:off x="7449531" y="1971037"/>
              <a:ext cx="291303" cy="902294"/>
            </a:xfrm>
            <a:custGeom>
              <a:rect b="b" l="l" r="r" t="t"/>
              <a:pathLst>
                <a:path extrusionOk="0" h="33409" w="10786">
                  <a:moveTo>
                    <a:pt x="4299" y="1"/>
                  </a:moveTo>
                  <a:lnTo>
                    <a:pt x="4299" y="1"/>
                  </a:lnTo>
                  <a:cubicBezTo>
                    <a:pt x="4299" y="1"/>
                    <a:pt x="1900" y="3207"/>
                    <a:pt x="5677" y="5199"/>
                  </a:cubicBezTo>
                  <a:cubicBezTo>
                    <a:pt x="5677" y="5199"/>
                    <a:pt x="5855" y="7307"/>
                    <a:pt x="3964" y="10161"/>
                  </a:cubicBezTo>
                  <a:cubicBezTo>
                    <a:pt x="2075" y="13015"/>
                    <a:pt x="1" y="20178"/>
                    <a:pt x="5115" y="23256"/>
                  </a:cubicBezTo>
                  <a:cubicBezTo>
                    <a:pt x="5115" y="23256"/>
                    <a:pt x="2039" y="31373"/>
                    <a:pt x="10786" y="33409"/>
                  </a:cubicBezTo>
                  <a:lnTo>
                    <a:pt x="10786" y="4280"/>
                  </a:lnTo>
                  <a:cubicBezTo>
                    <a:pt x="10786" y="4280"/>
                    <a:pt x="7300" y="7059"/>
                    <a:pt x="8192" y="12508"/>
                  </a:cubicBezTo>
                  <a:cubicBezTo>
                    <a:pt x="8192" y="12508"/>
                    <a:pt x="5670" y="14768"/>
                    <a:pt x="6041" y="20402"/>
                  </a:cubicBezTo>
                  <a:cubicBezTo>
                    <a:pt x="6041" y="20402"/>
                    <a:pt x="3798" y="19737"/>
                    <a:pt x="3798" y="15288"/>
                  </a:cubicBezTo>
                  <a:cubicBezTo>
                    <a:pt x="3798" y="10839"/>
                    <a:pt x="7849" y="7782"/>
                    <a:pt x="6990" y="3669"/>
                  </a:cubicBezTo>
                  <a:lnTo>
                    <a:pt x="6990" y="3669"/>
                  </a:lnTo>
                  <a:cubicBezTo>
                    <a:pt x="6990" y="3669"/>
                    <a:pt x="6988" y="3669"/>
                    <a:pt x="6983" y="3669"/>
                  </a:cubicBezTo>
                  <a:cubicBezTo>
                    <a:pt x="6807" y="3669"/>
                    <a:pt x="3707" y="3618"/>
                    <a:pt x="429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6"/>
            <p:cNvSpPr/>
            <p:nvPr/>
          </p:nvSpPr>
          <p:spPr>
            <a:xfrm>
              <a:off x="7523613" y="1350945"/>
              <a:ext cx="217221" cy="636351"/>
            </a:xfrm>
            <a:custGeom>
              <a:rect b="b" l="l" r="r" t="t"/>
              <a:pathLst>
                <a:path extrusionOk="0" h="23562" w="8043">
                  <a:moveTo>
                    <a:pt x="8043" y="0"/>
                  </a:moveTo>
                  <a:cubicBezTo>
                    <a:pt x="8043" y="0"/>
                    <a:pt x="3780" y="4279"/>
                    <a:pt x="5949" y="13287"/>
                  </a:cubicBezTo>
                  <a:cubicBezTo>
                    <a:pt x="5949" y="13287"/>
                    <a:pt x="4504" y="11984"/>
                    <a:pt x="2065" y="11984"/>
                  </a:cubicBezTo>
                  <a:cubicBezTo>
                    <a:pt x="1440" y="11984"/>
                    <a:pt x="749" y="12069"/>
                    <a:pt x="0" y="12284"/>
                  </a:cubicBezTo>
                  <a:cubicBezTo>
                    <a:pt x="0" y="12284"/>
                    <a:pt x="5172" y="15067"/>
                    <a:pt x="5280" y="18956"/>
                  </a:cubicBezTo>
                  <a:cubicBezTo>
                    <a:pt x="5280" y="18956"/>
                    <a:pt x="2724" y="19347"/>
                    <a:pt x="3223" y="21904"/>
                  </a:cubicBezTo>
                  <a:cubicBezTo>
                    <a:pt x="3454" y="23079"/>
                    <a:pt x="4276" y="23561"/>
                    <a:pt x="5195" y="23561"/>
                  </a:cubicBezTo>
                  <a:cubicBezTo>
                    <a:pt x="6276" y="23561"/>
                    <a:pt x="7492" y="22895"/>
                    <a:pt x="8043" y="21904"/>
                  </a:cubicBezTo>
                  <a:lnTo>
                    <a:pt x="8043" y="0"/>
                  </a:ln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 name="Google Shape;155;p6"/>
          <p:cNvGrpSpPr/>
          <p:nvPr/>
        </p:nvGrpSpPr>
        <p:grpSpPr>
          <a:xfrm flipH="1" rot="5400000">
            <a:off x="5664533" y="1668384"/>
            <a:ext cx="5152211" cy="1806726"/>
            <a:chOff x="0" y="7163653"/>
            <a:chExt cx="6084331" cy="2133593"/>
          </a:xfrm>
        </p:grpSpPr>
        <p:sp>
          <p:nvSpPr>
            <p:cNvPr id="156" name="Google Shape;156;p6"/>
            <p:cNvSpPr/>
            <p:nvPr/>
          </p:nvSpPr>
          <p:spPr>
            <a:xfrm>
              <a:off x="551601" y="7163653"/>
              <a:ext cx="4726231" cy="2133593"/>
            </a:xfrm>
            <a:custGeom>
              <a:rect b="b" l="l" r="r" t="t"/>
              <a:pathLst>
                <a:path extrusionOk="0" h="79000" w="174997">
                  <a:moveTo>
                    <a:pt x="90613" y="13234"/>
                  </a:moveTo>
                  <a:cubicBezTo>
                    <a:pt x="89572" y="13234"/>
                    <a:pt x="88531" y="13236"/>
                    <a:pt x="87490" y="13244"/>
                  </a:cubicBezTo>
                  <a:lnTo>
                    <a:pt x="78115" y="13305"/>
                  </a:lnTo>
                  <a:cubicBezTo>
                    <a:pt x="74980" y="13342"/>
                    <a:pt x="71845" y="13393"/>
                    <a:pt x="68646" y="13525"/>
                  </a:cubicBezTo>
                  <a:cubicBezTo>
                    <a:pt x="71686" y="14576"/>
                    <a:pt x="74834" y="15155"/>
                    <a:pt x="77990" y="15563"/>
                  </a:cubicBezTo>
                  <a:cubicBezTo>
                    <a:pt x="81029" y="15938"/>
                    <a:pt x="84088" y="16133"/>
                    <a:pt x="87153" y="16133"/>
                  </a:cubicBezTo>
                  <a:cubicBezTo>
                    <a:pt x="87269" y="16133"/>
                    <a:pt x="87384" y="16133"/>
                    <a:pt x="87500" y="16132"/>
                  </a:cubicBezTo>
                  <a:cubicBezTo>
                    <a:pt x="90677" y="16112"/>
                    <a:pt x="93858" y="15937"/>
                    <a:pt x="97011" y="15511"/>
                  </a:cubicBezTo>
                  <a:cubicBezTo>
                    <a:pt x="100162" y="15106"/>
                    <a:pt x="103293" y="14478"/>
                    <a:pt x="106350" y="13525"/>
                  </a:cubicBezTo>
                  <a:lnTo>
                    <a:pt x="106350" y="13525"/>
                  </a:lnTo>
                  <a:cubicBezTo>
                    <a:pt x="106350" y="13525"/>
                    <a:pt x="106350" y="13525"/>
                    <a:pt x="106350" y="13525"/>
                  </a:cubicBezTo>
                  <a:cubicBezTo>
                    <a:pt x="103148" y="13286"/>
                    <a:pt x="100009" y="13293"/>
                    <a:pt x="96871" y="13244"/>
                  </a:cubicBezTo>
                  <a:cubicBezTo>
                    <a:pt x="94781" y="13244"/>
                    <a:pt x="92696" y="13234"/>
                    <a:pt x="90613" y="13234"/>
                  </a:cubicBezTo>
                  <a:close/>
                  <a:moveTo>
                    <a:pt x="9766" y="0"/>
                  </a:moveTo>
                  <a:cubicBezTo>
                    <a:pt x="9717" y="9149"/>
                    <a:pt x="10967" y="16559"/>
                    <a:pt x="11617" y="19788"/>
                  </a:cubicBezTo>
                  <a:lnTo>
                    <a:pt x="10291" y="20606"/>
                  </a:lnTo>
                  <a:cubicBezTo>
                    <a:pt x="9054" y="21346"/>
                    <a:pt x="7854" y="22141"/>
                    <a:pt x="6589" y="22842"/>
                  </a:cubicBezTo>
                  <a:cubicBezTo>
                    <a:pt x="6278" y="23018"/>
                    <a:pt x="6010" y="23272"/>
                    <a:pt x="5733" y="23512"/>
                  </a:cubicBezTo>
                  <a:lnTo>
                    <a:pt x="4906" y="24225"/>
                  </a:lnTo>
                  <a:lnTo>
                    <a:pt x="3249" y="25661"/>
                  </a:lnTo>
                  <a:cubicBezTo>
                    <a:pt x="2792" y="26068"/>
                    <a:pt x="2332" y="26480"/>
                    <a:pt x="1875" y="26896"/>
                  </a:cubicBezTo>
                  <a:cubicBezTo>
                    <a:pt x="1242" y="27463"/>
                    <a:pt x="617" y="28034"/>
                    <a:pt x="1" y="28625"/>
                  </a:cubicBezTo>
                  <a:cubicBezTo>
                    <a:pt x="796" y="28344"/>
                    <a:pt x="1585" y="28049"/>
                    <a:pt x="2369" y="27744"/>
                  </a:cubicBezTo>
                  <a:cubicBezTo>
                    <a:pt x="2948" y="27524"/>
                    <a:pt x="3530" y="27292"/>
                    <a:pt x="4109" y="27067"/>
                  </a:cubicBezTo>
                  <a:lnTo>
                    <a:pt x="6141" y="26236"/>
                  </a:lnTo>
                  <a:lnTo>
                    <a:pt x="7153" y="25818"/>
                  </a:lnTo>
                  <a:cubicBezTo>
                    <a:pt x="7488" y="25677"/>
                    <a:pt x="7838" y="25562"/>
                    <a:pt x="8140" y="25358"/>
                  </a:cubicBezTo>
                  <a:cubicBezTo>
                    <a:pt x="9331" y="24545"/>
                    <a:pt x="10582" y="23832"/>
                    <a:pt x="11804" y="23064"/>
                  </a:cubicBezTo>
                  <a:lnTo>
                    <a:pt x="12935" y="22366"/>
                  </a:lnTo>
                  <a:cubicBezTo>
                    <a:pt x="27139" y="34810"/>
                    <a:pt x="41575" y="39785"/>
                    <a:pt x="45743" y="41034"/>
                  </a:cubicBezTo>
                  <a:cubicBezTo>
                    <a:pt x="45768" y="41085"/>
                    <a:pt x="45792" y="41129"/>
                    <a:pt x="45810" y="41171"/>
                  </a:cubicBezTo>
                  <a:cubicBezTo>
                    <a:pt x="46154" y="41847"/>
                    <a:pt x="46538" y="42493"/>
                    <a:pt x="46907" y="43145"/>
                  </a:cubicBezTo>
                  <a:cubicBezTo>
                    <a:pt x="47696" y="44416"/>
                    <a:pt x="48436" y="45723"/>
                    <a:pt x="49365" y="46896"/>
                  </a:cubicBezTo>
                  <a:cubicBezTo>
                    <a:pt x="50279" y="48078"/>
                    <a:pt x="51276" y="49190"/>
                    <a:pt x="52290" y="50278"/>
                  </a:cubicBezTo>
                  <a:lnTo>
                    <a:pt x="53844" y="51871"/>
                  </a:lnTo>
                  <a:lnTo>
                    <a:pt x="55466" y="53391"/>
                  </a:lnTo>
                  <a:cubicBezTo>
                    <a:pt x="57683" y="55357"/>
                    <a:pt x="60002" y="57192"/>
                    <a:pt x="62494" y="58751"/>
                  </a:cubicBezTo>
                  <a:cubicBezTo>
                    <a:pt x="63618" y="59531"/>
                    <a:pt x="64825" y="60179"/>
                    <a:pt x="66013" y="60848"/>
                  </a:cubicBezTo>
                  <a:cubicBezTo>
                    <a:pt x="63271" y="64674"/>
                    <a:pt x="58110" y="68250"/>
                    <a:pt x="54058" y="70695"/>
                  </a:cubicBezTo>
                  <a:cubicBezTo>
                    <a:pt x="53037" y="71313"/>
                    <a:pt x="52087" y="71853"/>
                    <a:pt x="51264" y="72315"/>
                  </a:cubicBezTo>
                  <a:cubicBezTo>
                    <a:pt x="51551" y="72425"/>
                    <a:pt x="51840" y="72531"/>
                    <a:pt x="52133" y="72645"/>
                  </a:cubicBezTo>
                  <a:cubicBezTo>
                    <a:pt x="52544" y="72797"/>
                    <a:pt x="52964" y="72949"/>
                    <a:pt x="53382" y="73102"/>
                  </a:cubicBezTo>
                  <a:cubicBezTo>
                    <a:pt x="53741" y="73229"/>
                    <a:pt x="54095" y="73357"/>
                    <a:pt x="54457" y="73476"/>
                  </a:cubicBezTo>
                  <a:cubicBezTo>
                    <a:pt x="54740" y="73574"/>
                    <a:pt x="55024" y="73674"/>
                    <a:pt x="55310" y="73769"/>
                  </a:cubicBezTo>
                  <a:cubicBezTo>
                    <a:pt x="58411" y="74808"/>
                    <a:pt x="61584" y="75707"/>
                    <a:pt x="64813" y="76443"/>
                  </a:cubicBezTo>
                  <a:cubicBezTo>
                    <a:pt x="65167" y="76526"/>
                    <a:pt x="65526" y="76608"/>
                    <a:pt x="65880" y="76684"/>
                  </a:cubicBezTo>
                  <a:cubicBezTo>
                    <a:pt x="66288" y="76775"/>
                    <a:pt x="66699" y="76858"/>
                    <a:pt x="67114" y="76946"/>
                  </a:cubicBezTo>
                  <a:cubicBezTo>
                    <a:pt x="67522" y="77029"/>
                    <a:pt x="67933" y="77110"/>
                    <a:pt x="68348" y="77190"/>
                  </a:cubicBezTo>
                  <a:cubicBezTo>
                    <a:pt x="68764" y="77269"/>
                    <a:pt x="69176" y="77346"/>
                    <a:pt x="69590" y="77418"/>
                  </a:cubicBezTo>
                  <a:cubicBezTo>
                    <a:pt x="70005" y="77491"/>
                    <a:pt x="70425" y="77562"/>
                    <a:pt x="70840" y="77632"/>
                  </a:cubicBezTo>
                  <a:cubicBezTo>
                    <a:pt x="71684" y="77772"/>
                    <a:pt x="72534" y="77906"/>
                    <a:pt x="73387" y="78019"/>
                  </a:cubicBezTo>
                  <a:cubicBezTo>
                    <a:pt x="74124" y="78123"/>
                    <a:pt x="74858" y="78217"/>
                    <a:pt x="75601" y="78305"/>
                  </a:cubicBezTo>
                  <a:cubicBezTo>
                    <a:pt x="76409" y="78400"/>
                    <a:pt x="77220" y="78485"/>
                    <a:pt x="78030" y="78561"/>
                  </a:cubicBezTo>
                  <a:cubicBezTo>
                    <a:pt x="78405" y="78598"/>
                    <a:pt x="78777" y="78625"/>
                    <a:pt x="79154" y="78656"/>
                  </a:cubicBezTo>
                  <a:cubicBezTo>
                    <a:pt x="79178" y="78659"/>
                    <a:pt x="79203" y="78668"/>
                    <a:pt x="79231" y="78668"/>
                  </a:cubicBezTo>
                  <a:cubicBezTo>
                    <a:pt x="79554" y="78690"/>
                    <a:pt x="79882" y="78717"/>
                    <a:pt x="80209" y="78740"/>
                  </a:cubicBezTo>
                  <a:cubicBezTo>
                    <a:pt x="80541" y="78762"/>
                    <a:pt x="80869" y="78786"/>
                    <a:pt x="81199" y="78808"/>
                  </a:cubicBezTo>
                  <a:cubicBezTo>
                    <a:pt x="81497" y="78823"/>
                    <a:pt x="81798" y="78842"/>
                    <a:pt x="82098" y="78854"/>
                  </a:cubicBezTo>
                  <a:cubicBezTo>
                    <a:pt x="82350" y="78869"/>
                    <a:pt x="82609" y="78884"/>
                    <a:pt x="82860" y="78891"/>
                  </a:cubicBezTo>
                  <a:cubicBezTo>
                    <a:pt x="83215" y="78906"/>
                    <a:pt x="83569" y="78927"/>
                    <a:pt x="83923" y="78933"/>
                  </a:cubicBezTo>
                  <a:cubicBezTo>
                    <a:pt x="84243" y="78949"/>
                    <a:pt x="84563" y="78957"/>
                    <a:pt x="84888" y="78964"/>
                  </a:cubicBezTo>
                  <a:cubicBezTo>
                    <a:pt x="85223" y="78972"/>
                    <a:pt x="85553" y="78984"/>
                    <a:pt x="85893" y="78988"/>
                  </a:cubicBezTo>
                  <a:cubicBezTo>
                    <a:pt x="86426" y="78994"/>
                    <a:pt x="86960" y="78999"/>
                    <a:pt x="87500" y="78999"/>
                  </a:cubicBezTo>
                  <a:cubicBezTo>
                    <a:pt x="100268" y="78999"/>
                    <a:pt x="112487" y="76633"/>
                    <a:pt x="123732" y="72313"/>
                  </a:cubicBezTo>
                  <a:cubicBezTo>
                    <a:pt x="122906" y="71853"/>
                    <a:pt x="121944" y="71313"/>
                    <a:pt x="120917" y="70707"/>
                  </a:cubicBezTo>
                  <a:cubicBezTo>
                    <a:pt x="116845" y="68288"/>
                    <a:pt x="111638" y="64802"/>
                    <a:pt x="108903" y="60975"/>
                  </a:cubicBezTo>
                  <a:cubicBezTo>
                    <a:pt x="110161" y="60262"/>
                    <a:pt x="111447" y="59592"/>
                    <a:pt x="112639" y="58757"/>
                  </a:cubicBezTo>
                  <a:cubicBezTo>
                    <a:pt x="113248" y="58355"/>
                    <a:pt x="113873" y="57969"/>
                    <a:pt x="114472" y="57542"/>
                  </a:cubicBezTo>
                  <a:lnTo>
                    <a:pt x="116239" y="56232"/>
                  </a:lnTo>
                  <a:cubicBezTo>
                    <a:pt x="116845" y="55805"/>
                    <a:pt x="117397" y="55326"/>
                    <a:pt x="117961" y="54845"/>
                  </a:cubicBezTo>
                  <a:cubicBezTo>
                    <a:pt x="118516" y="54366"/>
                    <a:pt x="119110" y="53916"/>
                    <a:pt x="119633" y="53398"/>
                  </a:cubicBezTo>
                  <a:cubicBezTo>
                    <a:pt x="121831" y="51426"/>
                    <a:pt x="123845" y="49236"/>
                    <a:pt x="125697" y="46896"/>
                  </a:cubicBezTo>
                  <a:cubicBezTo>
                    <a:pt x="126623" y="45723"/>
                    <a:pt x="127354" y="44416"/>
                    <a:pt x="128131" y="43142"/>
                  </a:cubicBezTo>
                  <a:cubicBezTo>
                    <a:pt x="128493" y="42490"/>
                    <a:pt x="128874" y="41842"/>
                    <a:pt x="129209" y="41165"/>
                  </a:cubicBezTo>
                  <a:cubicBezTo>
                    <a:pt x="129231" y="41122"/>
                    <a:pt x="129255" y="41073"/>
                    <a:pt x="129274" y="41031"/>
                  </a:cubicBezTo>
                  <a:cubicBezTo>
                    <a:pt x="133479" y="39766"/>
                    <a:pt x="147884" y="34788"/>
                    <a:pt x="162061" y="22366"/>
                  </a:cubicBezTo>
                  <a:lnTo>
                    <a:pt x="163193" y="23064"/>
                  </a:lnTo>
                  <a:cubicBezTo>
                    <a:pt x="164415" y="23832"/>
                    <a:pt x="165668" y="24545"/>
                    <a:pt x="166856" y="25356"/>
                  </a:cubicBezTo>
                  <a:cubicBezTo>
                    <a:pt x="167158" y="25562"/>
                    <a:pt x="167508" y="25676"/>
                    <a:pt x="167843" y="25818"/>
                  </a:cubicBezTo>
                  <a:lnTo>
                    <a:pt x="168857" y="26236"/>
                  </a:lnTo>
                  <a:lnTo>
                    <a:pt x="170887" y="27067"/>
                  </a:lnTo>
                  <a:cubicBezTo>
                    <a:pt x="171466" y="27292"/>
                    <a:pt x="172048" y="27524"/>
                    <a:pt x="172632" y="27748"/>
                  </a:cubicBezTo>
                  <a:cubicBezTo>
                    <a:pt x="173416" y="28049"/>
                    <a:pt x="174201" y="28342"/>
                    <a:pt x="174997" y="28625"/>
                  </a:cubicBezTo>
                  <a:cubicBezTo>
                    <a:pt x="174384" y="28039"/>
                    <a:pt x="173756" y="27467"/>
                    <a:pt x="173126" y="26900"/>
                  </a:cubicBezTo>
                  <a:cubicBezTo>
                    <a:pt x="172669" y="26485"/>
                    <a:pt x="172209" y="26068"/>
                    <a:pt x="171747" y="25662"/>
                  </a:cubicBezTo>
                  <a:lnTo>
                    <a:pt x="170091" y="24225"/>
                  </a:lnTo>
                  <a:lnTo>
                    <a:pt x="169263" y="23512"/>
                  </a:lnTo>
                  <a:cubicBezTo>
                    <a:pt x="168986" y="23274"/>
                    <a:pt x="168720" y="23018"/>
                    <a:pt x="168407" y="22842"/>
                  </a:cubicBezTo>
                  <a:cubicBezTo>
                    <a:pt x="167146" y="22141"/>
                    <a:pt x="165942" y="21346"/>
                    <a:pt x="164705" y="20606"/>
                  </a:cubicBezTo>
                  <a:lnTo>
                    <a:pt x="163379" y="19788"/>
                  </a:lnTo>
                  <a:cubicBezTo>
                    <a:pt x="164031" y="16559"/>
                    <a:pt x="165280" y="9149"/>
                    <a:pt x="165230" y="0"/>
                  </a:cubicBezTo>
                  <a:lnTo>
                    <a:pt x="115286" y="0"/>
                  </a:lnTo>
                  <a:cubicBezTo>
                    <a:pt x="112441" y="4716"/>
                    <a:pt x="109372" y="9469"/>
                    <a:pt x="106350" y="13525"/>
                  </a:cubicBezTo>
                  <a:lnTo>
                    <a:pt x="126729" y="39666"/>
                  </a:lnTo>
                  <a:cubicBezTo>
                    <a:pt x="126699" y="39732"/>
                    <a:pt x="126672" y="39793"/>
                    <a:pt x="126638" y="39854"/>
                  </a:cubicBezTo>
                  <a:cubicBezTo>
                    <a:pt x="126333" y="40470"/>
                    <a:pt x="125974" y="41080"/>
                    <a:pt x="125633" y="41689"/>
                  </a:cubicBezTo>
                  <a:cubicBezTo>
                    <a:pt x="124928" y="42896"/>
                    <a:pt x="124109" y="44041"/>
                    <a:pt x="123335" y="45214"/>
                  </a:cubicBezTo>
                  <a:cubicBezTo>
                    <a:pt x="121800" y="47575"/>
                    <a:pt x="120112" y="49867"/>
                    <a:pt x="118198" y="51969"/>
                  </a:cubicBezTo>
                  <a:cubicBezTo>
                    <a:pt x="116270" y="54057"/>
                    <a:pt x="114256" y="56107"/>
                    <a:pt x="112008" y="57897"/>
                  </a:cubicBezTo>
                  <a:cubicBezTo>
                    <a:pt x="110926" y="58845"/>
                    <a:pt x="109738" y="59656"/>
                    <a:pt x="108583" y="60528"/>
                  </a:cubicBezTo>
                  <a:cubicBezTo>
                    <a:pt x="108583" y="60528"/>
                    <a:pt x="103415" y="63062"/>
                    <a:pt x="87325" y="63236"/>
                  </a:cubicBezTo>
                  <a:cubicBezTo>
                    <a:pt x="71241" y="63062"/>
                    <a:pt x="66354" y="60369"/>
                    <a:pt x="66354" y="60369"/>
                  </a:cubicBezTo>
                  <a:cubicBezTo>
                    <a:pt x="65264" y="59553"/>
                    <a:pt x="64151" y="58781"/>
                    <a:pt x="63127" y="57886"/>
                  </a:cubicBezTo>
                  <a:cubicBezTo>
                    <a:pt x="60873" y="56095"/>
                    <a:pt x="58841" y="54046"/>
                    <a:pt x="56906" y="51954"/>
                  </a:cubicBezTo>
                  <a:cubicBezTo>
                    <a:pt x="54975" y="49852"/>
                    <a:pt x="53274" y="47555"/>
                    <a:pt x="51723" y="45202"/>
                  </a:cubicBezTo>
                  <a:cubicBezTo>
                    <a:pt x="50938" y="44024"/>
                    <a:pt x="50112" y="42886"/>
                    <a:pt x="49396" y="41677"/>
                  </a:cubicBezTo>
                  <a:cubicBezTo>
                    <a:pt x="49049" y="41065"/>
                    <a:pt x="48686" y="40459"/>
                    <a:pt x="48375" y="39839"/>
                  </a:cubicBezTo>
                  <a:cubicBezTo>
                    <a:pt x="48341" y="39782"/>
                    <a:pt x="48311" y="39716"/>
                    <a:pt x="48280" y="39656"/>
                  </a:cubicBezTo>
                  <a:lnTo>
                    <a:pt x="68646" y="13525"/>
                  </a:lnTo>
                  <a:cubicBezTo>
                    <a:pt x="65626" y="9469"/>
                    <a:pt x="62555" y="4716"/>
                    <a:pt x="59710"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6"/>
            <p:cNvSpPr/>
            <p:nvPr/>
          </p:nvSpPr>
          <p:spPr>
            <a:xfrm>
              <a:off x="0" y="7163653"/>
              <a:ext cx="804580" cy="1411304"/>
            </a:xfrm>
            <a:custGeom>
              <a:rect b="b" l="l" r="r" t="t"/>
              <a:pathLst>
                <a:path extrusionOk="0" h="52256" w="29791">
                  <a:moveTo>
                    <a:pt x="0" y="0"/>
                  </a:moveTo>
                  <a:lnTo>
                    <a:pt x="0" y="13903"/>
                  </a:lnTo>
                  <a:cubicBezTo>
                    <a:pt x="11001" y="42475"/>
                    <a:pt x="29456" y="52085"/>
                    <a:pt x="29791" y="52255"/>
                  </a:cubicBezTo>
                  <a:lnTo>
                    <a:pt x="29791" y="52255"/>
                  </a:lnTo>
                  <a:cubicBezTo>
                    <a:pt x="6495" y="33405"/>
                    <a:pt x="1386" y="4835"/>
                    <a:pt x="674"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6"/>
            <p:cNvSpPr/>
            <p:nvPr/>
          </p:nvSpPr>
          <p:spPr>
            <a:xfrm>
              <a:off x="4471307" y="7163653"/>
              <a:ext cx="1613023" cy="1828462"/>
            </a:xfrm>
            <a:custGeom>
              <a:rect b="b" l="l" r="r" t="t"/>
              <a:pathLst>
                <a:path extrusionOk="0" h="67702" w="59725">
                  <a:moveTo>
                    <a:pt x="52229" y="0"/>
                  </a:moveTo>
                  <a:cubicBezTo>
                    <a:pt x="39854" y="51743"/>
                    <a:pt x="1" y="67702"/>
                    <a:pt x="1" y="67702"/>
                  </a:cubicBezTo>
                  <a:cubicBezTo>
                    <a:pt x="51121" y="47721"/>
                    <a:pt x="59725" y="0"/>
                    <a:pt x="59725"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6"/>
          <p:cNvSpPr txBox="1"/>
          <p:nvPr>
            <p:ph type="title"/>
          </p:nvPr>
        </p:nvSpPr>
        <p:spPr>
          <a:xfrm>
            <a:off x="720000" y="331645"/>
            <a:ext cx="77040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gradFill>
          <a:gsLst>
            <a:gs pos="0">
              <a:schemeClr val="dk2"/>
            </a:gs>
            <a:gs pos="100000">
              <a:schemeClr val="dk1"/>
            </a:gs>
          </a:gsLst>
          <a:lin ang="5400012" scaled="0"/>
        </a:gradFill>
      </p:bgPr>
    </p:bg>
    <p:spTree>
      <p:nvGrpSpPr>
        <p:cNvPr id="160" name="Shape 160"/>
        <p:cNvGrpSpPr/>
        <p:nvPr/>
      </p:nvGrpSpPr>
      <p:grpSpPr>
        <a:xfrm>
          <a:off x="0" y="0"/>
          <a:ext cx="0" cy="0"/>
          <a:chOff x="0" y="0"/>
          <a:chExt cx="0" cy="0"/>
        </a:xfrm>
      </p:grpSpPr>
      <p:sp>
        <p:nvSpPr>
          <p:cNvPr id="161" name="Google Shape;161;p7"/>
          <p:cNvSpPr/>
          <p:nvPr/>
        </p:nvSpPr>
        <p:spPr>
          <a:xfrm>
            <a:off x="7987" y="0"/>
            <a:ext cx="9118778" cy="5143551"/>
          </a:xfrm>
          <a:custGeom>
            <a:rect b="b" l="l" r="r" t="t"/>
            <a:pathLst>
              <a:path extrusionOk="0" h="190449" w="285676">
                <a:moveTo>
                  <a:pt x="278293" y="0"/>
                </a:moveTo>
                <a:cubicBezTo>
                  <a:pt x="253581" y="36010"/>
                  <a:pt x="212115" y="75463"/>
                  <a:pt x="144939" y="89945"/>
                </a:cubicBezTo>
                <a:cubicBezTo>
                  <a:pt x="128678" y="93430"/>
                  <a:pt x="113187" y="94963"/>
                  <a:pt x="98518" y="94963"/>
                </a:cubicBezTo>
                <a:cubicBezTo>
                  <a:pt x="60794" y="94963"/>
                  <a:pt x="28502" y="84825"/>
                  <a:pt x="2495" y="71685"/>
                </a:cubicBezTo>
                <a:cubicBezTo>
                  <a:pt x="1657" y="71262"/>
                  <a:pt x="823" y="70835"/>
                  <a:pt x="0" y="70405"/>
                </a:cubicBezTo>
                <a:lnTo>
                  <a:pt x="0" y="190449"/>
                </a:lnTo>
                <a:lnTo>
                  <a:pt x="285676" y="190449"/>
                </a:lnTo>
                <a:lnTo>
                  <a:pt x="285676" y="0"/>
                </a:ln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 name="Google Shape;162;p7"/>
          <p:cNvGrpSpPr/>
          <p:nvPr/>
        </p:nvGrpSpPr>
        <p:grpSpPr>
          <a:xfrm>
            <a:off x="4320" y="2314966"/>
            <a:ext cx="1683894" cy="2828559"/>
            <a:chOff x="4320" y="2314966"/>
            <a:chExt cx="1683894" cy="2828559"/>
          </a:xfrm>
        </p:grpSpPr>
        <p:sp>
          <p:nvSpPr>
            <p:cNvPr id="163" name="Google Shape;163;p7"/>
            <p:cNvSpPr/>
            <p:nvPr/>
          </p:nvSpPr>
          <p:spPr>
            <a:xfrm flipH="1">
              <a:off x="4320" y="2644358"/>
              <a:ext cx="184676" cy="2499168"/>
            </a:xfrm>
            <a:custGeom>
              <a:rect b="b" l="l" r="r" t="t"/>
              <a:pathLst>
                <a:path extrusionOk="0" h="68232" w="5042">
                  <a:moveTo>
                    <a:pt x="5042" y="0"/>
                  </a:moveTo>
                  <a:cubicBezTo>
                    <a:pt x="5042" y="0"/>
                    <a:pt x="4447" y="8151"/>
                    <a:pt x="2226" y="12823"/>
                  </a:cubicBezTo>
                  <a:cubicBezTo>
                    <a:pt x="0" y="17493"/>
                    <a:pt x="2000" y="23865"/>
                    <a:pt x="4002" y="26162"/>
                  </a:cubicBezTo>
                  <a:lnTo>
                    <a:pt x="4002" y="68232"/>
                  </a:lnTo>
                  <a:lnTo>
                    <a:pt x="5042" y="68232"/>
                  </a:lnTo>
                  <a:lnTo>
                    <a:pt x="5042" y="0"/>
                  </a:ln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7"/>
            <p:cNvSpPr/>
            <p:nvPr/>
          </p:nvSpPr>
          <p:spPr>
            <a:xfrm flipH="1">
              <a:off x="123799" y="4675027"/>
              <a:ext cx="494801" cy="328768"/>
            </a:xfrm>
            <a:custGeom>
              <a:rect b="b" l="l" r="r" t="t"/>
              <a:pathLst>
                <a:path extrusionOk="0" h="8976" w="13509">
                  <a:moveTo>
                    <a:pt x="13509" y="1"/>
                  </a:moveTo>
                  <a:lnTo>
                    <a:pt x="13509" y="1"/>
                  </a:lnTo>
                  <a:cubicBezTo>
                    <a:pt x="7171" y="6448"/>
                    <a:pt x="0" y="6838"/>
                    <a:pt x="0" y="6838"/>
                  </a:cubicBezTo>
                  <a:cubicBezTo>
                    <a:pt x="1733" y="8430"/>
                    <a:pt x="3433" y="8976"/>
                    <a:pt x="4948" y="8976"/>
                  </a:cubicBezTo>
                  <a:cubicBezTo>
                    <a:pt x="8246" y="8976"/>
                    <a:pt x="10673" y="6392"/>
                    <a:pt x="10673" y="6392"/>
                  </a:cubicBezTo>
                  <a:lnTo>
                    <a:pt x="10673" y="7950"/>
                  </a:lnTo>
                  <a:cubicBezTo>
                    <a:pt x="13508" y="4781"/>
                    <a:pt x="13509" y="1"/>
                    <a:pt x="1350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7"/>
            <p:cNvSpPr/>
            <p:nvPr/>
          </p:nvSpPr>
          <p:spPr>
            <a:xfrm flipH="1">
              <a:off x="123800" y="4550420"/>
              <a:ext cx="1062930" cy="527766"/>
            </a:xfrm>
            <a:custGeom>
              <a:rect b="b" l="l" r="r" t="t"/>
              <a:pathLst>
                <a:path extrusionOk="0" h="14409" w="29020">
                  <a:moveTo>
                    <a:pt x="19630" y="0"/>
                  </a:moveTo>
                  <a:cubicBezTo>
                    <a:pt x="8306" y="0"/>
                    <a:pt x="2262" y="5996"/>
                    <a:pt x="2262" y="5996"/>
                  </a:cubicBezTo>
                  <a:cubicBezTo>
                    <a:pt x="2633" y="6182"/>
                    <a:pt x="4078" y="7071"/>
                    <a:pt x="2633" y="8516"/>
                  </a:cubicBezTo>
                  <a:cubicBezTo>
                    <a:pt x="1187" y="9962"/>
                    <a:pt x="1" y="12378"/>
                    <a:pt x="1" y="12378"/>
                  </a:cubicBezTo>
                  <a:cubicBezTo>
                    <a:pt x="2019" y="11139"/>
                    <a:pt x="3409" y="10566"/>
                    <a:pt x="4227" y="10566"/>
                  </a:cubicBezTo>
                  <a:cubicBezTo>
                    <a:pt x="4896" y="10566"/>
                    <a:pt x="5182" y="10950"/>
                    <a:pt x="5116" y="11667"/>
                  </a:cubicBezTo>
                  <a:cubicBezTo>
                    <a:pt x="4967" y="13259"/>
                    <a:pt x="5450" y="14409"/>
                    <a:pt x="5450" y="14409"/>
                  </a:cubicBezTo>
                  <a:cubicBezTo>
                    <a:pt x="16789" y="2402"/>
                    <a:pt x="29020" y="1290"/>
                    <a:pt x="29020" y="1290"/>
                  </a:cubicBezTo>
                  <a:cubicBezTo>
                    <a:pt x="25572" y="369"/>
                    <a:pt x="22439" y="0"/>
                    <a:pt x="19630"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7"/>
            <p:cNvSpPr/>
            <p:nvPr/>
          </p:nvSpPr>
          <p:spPr>
            <a:xfrm flipH="1">
              <a:off x="123799" y="3660993"/>
              <a:ext cx="413415" cy="853897"/>
            </a:xfrm>
            <a:custGeom>
              <a:rect b="b" l="l" r="r" t="t"/>
              <a:pathLst>
                <a:path extrusionOk="0" h="23313" w="11287">
                  <a:moveTo>
                    <a:pt x="1" y="0"/>
                  </a:moveTo>
                  <a:lnTo>
                    <a:pt x="1" y="0"/>
                  </a:lnTo>
                  <a:cubicBezTo>
                    <a:pt x="1" y="1"/>
                    <a:pt x="1391" y="2447"/>
                    <a:pt x="2225" y="13620"/>
                  </a:cubicBezTo>
                  <a:cubicBezTo>
                    <a:pt x="2878" y="22361"/>
                    <a:pt x="8054" y="23312"/>
                    <a:pt x="10277" y="23312"/>
                  </a:cubicBezTo>
                  <a:cubicBezTo>
                    <a:pt x="10896" y="23312"/>
                    <a:pt x="11287" y="23239"/>
                    <a:pt x="11287" y="23239"/>
                  </a:cubicBezTo>
                  <a:lnTo>
                    <a:pt x="11287" y="23237"/>
                  </a:lnTo>
                  <a:cubicBezTo>
                    <a:pt x="9323" y="21014"/>
                    <a:pt x="9248" y="19718"/>
                    <a:pt x="8321" y="10341"/>
                  </a:cubicBezTo>
                  <a:cubicBezTo>
                    <a:pt x="7395" y="964"/>
                    <a:pt x="1" y="0"/>
                    <a:pt x="1"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7"/>
            <p:cNvSpPr/>
            <p:nvPr/>
          </p:nvSpPr>
          <p:spPr>
            <a:xfrm flipH="1">
              <a:off x="36260" y="2314966"/>
              <a:ext cx="619005" cy="1358258"/>
            </a:xfrm>
            <a:custGeom>
              <a:rect b="b" l="l" r="r" t="t"/>
              <a:pathLst>
                <a:path extrusionOk="0" h="37083" w="16900">
                  <a:moveTo>
                    <a:pt x="7549" y="1"/>
                  </a:moveTo>
                  <a:cubicBezTo>
                    <a:pt x="2148" y="1"/>
                    <a:pt x="213" y="8630"/>
                    <a:pt x="1" y="11179"/>
                  </a:cubicBezTo>
                  <a:cubicBezTo>
                    <a:pt x="1" y="11179"/>
                    <a:pt x="1794" y="8776"/>
                    <a:pt x="4510" y="8776"/>
                  </a:cubicBezTo>
                  <a:cubicBezTo>
                    <a:pt x="5275" y="8776"/>
                    <a:pt x="6113" y="8966"/>
                    <a:pt x="7006" y="9455"/>
                  </a:cubicBezTo>
                  <a:cubicBezTo>
                    <a:pt x="11063" y="11678"/>
                    <a:pt x="8192" y="21684"/>
                    <a:pt x="7349" y="27189"/>
                  </a:cubicBezTo>
                  <a:cubicBezTo>
                    <a:pt x="6505" y="32692"/>
                    <a:pt x="10007" y="35749"/>
                    <a:pt x="14510" y="37083"/>
                  </a:cubicBezTo>
                  <a:cubicBezTo>
                    <a:pt x="14510" y="37083"/>
                    <a:pt x="9423" y="30523"/>
                    <a:pt x="13342" y="20683"/>
                  </a:cubicBezTo>
                  <a:cubicBezTo>
                    <a:pt x="16900" y="11289"/>
                    <a:pt x="14342" y="949"/>
                    <a:pt x="8339" y="61"/>
                  </a:cubicBezTo>
                  <a:cubicBezTo>
                    <a:pt x="8068" y="20"/>
                    <a:pt x="7805" y="1"/>
                    <a:pt x="754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7"/>
            <p:cNvSpPr/>
            <p:nvPr/>
          </p:nvSpPr>
          <p:spPr>
            <a:xfrm flipH="1">
              <a:off x="617152" y="3698016"/>
              <a:ext cx="1071061" cy="693688"/>
            </a:xfrm>
            <a:custGeom>
              <a:rect b="b" l="l" r="r" t="t"/>
              <a:pathLst>
                <a:path extrusionOk="0" h="18939" w="29242">
                  <a:moveTo>
                    <a:pt x="10415" y="0"/>
                  </a:moveTo>
                  <a:cubicBezTo>
                    <a:pt x="11378" y="1038"/>
                    <a:pt x="11303" y="2446"/>
                    <a:pt x="11303" y="2446"/>
                  </a:cubicBezTo>
                  <a:cubicBezTo>
                    <a:pt x="9684" y="2106"/>
                    <a:pt x="8115" y="1982"/>
                    <a:pt x="6689" y="1982"/>
                  </a:cubicBezTo>
                  <a:cubicBezTo>
                    <a:pt x="2826" y="1982"/>
                    <a:pt x="1" y="2891"/>
                    <a:pt x="1" y="2891"/>
                  </a:cubicBezTo>
                  <a:cubicBezTo>
                    <a:pt x="3595" y="3855"/>
                    <a:pt x="5115" y="6042"/>
                    <a:pt x="5115" y="6042"/>
                  </a:cubicBezTo>
                  <a:cubicBezTo>
                    <a:pt x="1778" y="6820"/>
                    <a:pt x="1" y="10045"/>
                    <a:pt x="1" y="10045"/>
                  </a:cubicBezTo>
                  <a:cubicBezTo>
                    <a:pt x="1952" y="9843"/>
                    <a:pt x="3790" y="9751"/>
                    <a:pt x="5520" y="9751"/>
                  </a:cubicBezTo>
                  <a:cubicBezTo>
                    <a:pt x="22810" y="9751"/>
                    <a:pt x="29242" y="18939"/>
                    <a:pt x="29242" y="18939"/>
                  </a:cubicBezTo>
                  <a:cubicBezTo>
                    <a:pt x="27388" y="595"/>
                    <a:pt x="10416" y="0"/>
                    <a:pt x="10415"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7"/>
          <p:cNvGrpSpPr/>
          <p:nvPr/>
        </p:nvGrpSpPr>
        <p:grpSpPr>
          <a:xfrm>
            <a:off x="1690423" y="9"/>
            <a:ext cx="5152211" cy="1806726"/>
            <a:chOff x="0" y="7163653"/>
            <a:chExt cx="6084331" cy="2133593"/>
          </a:xfrm>
        </p:grpSpPr>
        <p:sp>
          <p:nvSpPr>
            <p:cNvPr id="170" name="Google Shape;170;p7"/>
            <p:cNvSpPr/>
            <p:nvPr/>
          </p:nvSpPr>
          <p:spPr>
            <a:xfrm>
              <a:off x="551601" y="7163653"/>
              <a:ext cx="4726231" cy="2133593"/>
            </a:xfrm>
            <a:custGeom>
              <a:rect b="b" l="l" r="r" t="t"/>
              <a:pathLst>
                <a:path extrusionOk="0" h="79000" w="174997">
                  <a:moveTo>
                    <a:pt x="90613" y="13234"/>
                  </a:moveTo>
                  <a:cubicBezTo>
                    <a:pt x="89572" y="13234"/>
                    <a:pt x="88531" y="13236"/>
                    <a:pt x="87490" y="13244"/>
                  </a:cubicBezTo>
                  <a:lnTo>
                    <a:pt x="78115" y="13305"/>
                  </a:lnTo>
                  <a:cubicBezTo>
                    <a:pt x="74980" y="13342"/>
                    <a:pt x="71845" y="13393"/>
                    <a:pt x="68646" y="13525"/>
                  </a:cubicBezTo>
                  <a:cubicBezTo>
                    <a:pt x="71686" y="14576"/>
                    <a:pt x="74834" y="15155"/>
                    <a:pt x="77990" y="15563"/>
                  </a:cubicBezTo>
                  <a:cubicBezTo>
                    <a:pt x="81029" y="15938"/>
                    <a:pt x="84088" y="16133"/>
                    <a:pt x="87153" y="16133"/>
                  </a:cubicBezTo>
                  <a:cubicBezTo>
                    <a:pt x="87269" y="16133"/>
                    <a:pt x="87384" y="16133"/>
                    <a:pt x="87500" y="16132"/>
                  </a:cubicBezTo>
                  <a:cubicBezTo>
                    <a:pt x="90677" y="16112"/>
                    <a:pt x="93858" y="15937"/>
                    <a:pt x="97011" y="15511"/>
                  </a:cubicBezTo>
                  <a:cubicBezTo>
                    <a:pt x="100162" y="15106"/>
                    <a:pt x="103293" y="14478"/>
                    <a:pt x="106350" y="13525"/>
                  </a:cubicBezTo>
                  <a:lnTo>
                    <a:pt x="106350" y="13525"/>
                  </a:lnTo>
                  <a:cubicBezTo>
                    <a:pt x="106350" y="13525"/>
                    <a:pt x="106350" y="13525"/>
                    <a:pt x="106350" y="13525"/>
                  </a:cubicBezTo>
                  <a:cubicBezTo>
                    <a:pt x="103148" y="13286"/>
                    <a:pt x="100009" y="13293"/>
                    <a:pt x="96871" y="13244"/>
                  </a:cubicBezTo>
                  <a:cubicBezTo>
                    <a:pt x="94781" y="13244"/>
                    <a:pt x="92696" y="13234"/>
                    <a:pt x="90613" y="13234"/>
                  </a:cubicBezTo>
                  <a:close/>
                  <a:moveTo>
                    <a:pt x="9766" y="0"/>
                  </a:moveTo>
                  <a:cubicBezTo>
                    <a:pt x="9717" y="9149"/>
                    <a:pt x="10967" y="16559"/>
                    <a:pt x="11617" y="19788"/>
                  </a:cubicBezTo>
                  <a:lnTo>
                    <a:pt x="10291" y="20606"/>
                  </a:lnTo>
                  <a:cubicBezTo>
                    <a:pt x="9054" y="21346"/>
                    <a:pt x="7854" y="22141"/>
                    <a:pt x="6589" y="22842"/>
                  </a:cubicBezTo>
                  <a:cubicBezTo>
                    <a:pt x="6278" y="23018"/>
                    <a:pt x="6010" y="23272"/>
                    <a:pt x="5733" y="23512"/>
                  </a:cubicBezTo>
                  <a:lnTo>
                    <a:pt x="4906" y="24225"/>
                  </a:lnTo>
                  <a:lnTo>
                    <a:pt x="3249" y="25661"/>
                  </a:lnTo>
                  <a:cubicBezTo>
                    <a:pt x="2792" y="26068"/>
                    <a:pt x="2332" y="26480"/>
                    <a:pt x="1875" y="26896"/>
                  </a:cubicBezTo>
                  <a:cubicBezTo>
                    <a:pt x="1242" y="27463"/>
                    <a:pt x="617" y="28034"/>
                    <a:pt x="1" y="28625"/>
                  </a:cubicBezTo>
                  <a:cubicBezTo>
                    <a:pt x="796" y="28344"/>
                    <a:pt x="1585" y="28049"/>
                    <a:pt x="2369" y="27744"/>
                  </a:cubicBezTo>
                  <a:cubicBezTo>
                    <a:pt x="2948" y="27524"/>
                    <a:pt x="3530" y="27292"/>
                    <a:pt x="4109" y="27067"/>
                  </a:cubicBezTo>
                  <a:lnTo>
                    <a:pt x="6141" y="26236"/>
                  </a:lnTo>
                  <a:lnTo>
                    <a:pt x="7153" y="25818"/>
                  </a:lnTo>
                  <a:cubicBezTo>
                    <a:pt x="7488" y="25677"/>
                    <a:pt x="7838" y="25562"/>
                    <a:pt x="8140" y="25358"/>
                  </a:cubicBezTo>
                  <a:cubicBezTo>
                    <a:pt x="9331" y="24545"/>
                    <a:pt x="10582" y="23832"/>
                    <a:pt x="11804" y="23064"/>
                  </a:cubicBezTo>
                  <a:lnTo>
                    <a:pt x="12935" y="22366"/>
                  </a:lnTo>
                  <a:cubicBezTo>
                    <a:pt x="27139" y="34810"/>
                    <a:pt x="41575" y="39785"/>
                    <a:pt x="45743" y="41034"/>
                  </a:cubicBezTo>
                  <a:cubicBezTo>
                    <a:pt x="45768" y="41085"/>
                    <a:pt x="45792" y="41129"/>
                    <a:pt x="45810" y="41171"/>
                  </a:cubicBezTo>
                  <a:cubicBezTo>
                    <a:pt x="46154" y="41847"/>
                    <a:pt x="46538" y="42493"/>
                    <a:pt x="46907" y="43145"/>
                  </a:cubicBezTo>
                  <a:cubicBezTo>
                    <a:pt x="47696" y="44416"/>
                    <a:pt x="48436" y="45723"/>
                    <a:pt x="49365" y="46896"/>
                  </a:cubicBezTo>
                  <a:cubicBezTo>
                    <a:pt x="50279" y="48078"/>
                    <a:pt x="51276" y="49190"/>
                    <a:pt x="52290" y="50278"/>
                  </a:cubicBezTo>
                  <a:lnTo>
                    <a:pt x="53844" y="51871"/>
                  </a:lnTo>
                  <a:lnTo>
                    <a:pt x="55466" y="53391"/>
                  </a:lnTo>
                  <a:cubicBezTo>
                    <a:pt x="57683" y="55357"/>
                    <a:pt x="60002" y="57192"/>
                    <a:pt x="62494" y="58751"/>
                  </a:cubicBezTo>
                  <a:cubicBezTo>
                    <a:pt x="63618" y="59531"/>
                    <a:pt x="64825" y="60179"/>
                    <a:pt x="66013" y="60848"/>
                  </a:cubicBezTo>
                  <a:cubicBezTo>
                    <a:pt x="63271" y="64674"/>
                    <a:pt x="58110" y="68250"/>
                    <a:pt x="54058" y="70695"/>
                  </a:cubicBezTo>
                  <a:cubicBezTo>
                    <a:pt x="53037" y="71313"/>
                    <a:pt x="52087" y="71853"/>
                    <a:pt x="51264" y="72315"/>
                  </a:cubicBezTo>
                  <a:cubicBezTo>
                    <a:pt x="51551" y="72425"/>
                    <a:pt x="51840" y="72531"/>
                    <a:pt x="52133" y="72645"/>
                  </a:cubicBezTo>
                  <a:cubicBezTo>
                    <a:pt x="52544" y="72797"/>
                    <a:pt x="52964" y="72949"/>
                    <a:pt x="53382" y="73102"/>
                  </a:cubicBezTo>
                  <a:cubicBezTo>
                    <a:pt x="53741" y="73229"/>
                    <a:pt x="54095" y="73357"/>
                    <a:pt x="54457" y="73476"/>
                  </a:cubicBezTo>
                  <a:cubicBezTo>
                    <a:pt x="54740" y="73574"/>
                    <a:pt x="55024" y="73674"/>
                    <a:pt x="55310" y="73769"/>
                  </a:cubicBezTo>
                  <a:cubicBezTo>
                    <a:pt x="58411" y="74808"/>
                    <a:pt x="61584" y="75707"/>
                    <a:pt x="64813" y="76443"/>
                  </a:cubicBezTo>
                  <a:cubicBezTo>
                    <a:pt x="65167" y="76526"/>
                    <a:pt x="65526" y="76608"/>
                    <a:pt x="65880" y="76684"/>
                  </a:cubicBezTo>
                  <a:cubicBezTo>
                    <a:pt x="66288" y="76775"/>
                    <a:pt x="66699" y="76858"/>
                    <a:pt x="67114" y="76946"/>
                  </a:cubicBezTo>
                  <a:cubicBezTo>
                    <a:pt x="67522" y="77029"/>
                    <a:pt x="67933" y="77110"/>
                    <a:pt x="68348" y="77190"/>
                  </a:cubicBezTo>
                  <a:cubicBezTo>
                    <a:pt x="68764" y="77269"/>
                    <a:pt x="69176" y="77346"/>
                    <a:pt x="69590" y="77418"/>
                  </a:cubicBezTo>
                  <a:cubicBezTo>
                    <a:pt x="70005" y="77491"/>
                    <a:pt x="70425" y="77562"/>
                    <a:pt x="70840" y="77632"/>
                  </a:cubicBezTo>
                  <a:cubicBezTo>
                    <a:pt x="71684" y="77772"/>
                    <a:pt x="72534" y="77906"/>
                    <a:pt x="73387" y="78019"/>
                  </a:cubicBezTo>
                  <a:cubicBezTo>
                    <a:pt x="74124" y="78123"/>
                    <a:pt x="74858" y="78217"/>
                    <a:pt x="75601" y="78305"/>
                  </a:cubicBezTo>
                  <a:cubicBezTo>
                    <a:pt x="76409" y="78400"/>
                    <a:pt x="77220" y="78485"/>
                    <a:pt x="78030" y="78561"/>
                  </a:cubicBezTo>
                  <a:cubicBezTo>
                    <a:pt x="78405" y="78598"/>
                    <a:pt x="78777" y="78625"/>
                    <a:pt x="79154" y="78656"/>
                  </a:cubicBezTo>
                  <a:cubicBezTo>
                    <a:pt x="79178" y="78659"/>
                    <a:pt x="79203" y="78668"/>
                    <a:pt x="79231" y="78668"/>
                  </a:cubicBezTo>
                  <a:cubicBezTo>
                    <a:pt x="79554" y="78690"/>
                    <a:pt x="79882" y="78717"/>
                    <a:pt x="80209" y="78740"/>
                  </a:cubicBezTo>
                  <a:cubicBezTo>
                    <a:pt x="80541" y="78762"/>
                    <a:pt x="80869" y="78786"/>
                    <a:pt x="81199" y="78808"/>
                  </a:cubicBezTo>
                  <a:cubicBezTo>
                    <a:pt x="81497" y="78823"/>
                    <a:pt x="81798" y="78842"/>
                    <a:pt x="82098" y="78854"/>
                  </a:cubicBezTo>
                  <a:cubicBezTo>
                    <a:pt x="82350" y="78869"/>
                    <a:pt x="82609" y="78884"/>
                    <a:pt x="82860" y="78891"/>
                  </a:cubicBezTo>
                  <a:cubicBezTo>
                    <a:pt x="83215" y="78906"/>
                    <a:pt x="83569" y="78927"/>
                    <a:pt x="83923" y="78933"/>
                  </a:cubicBezTo>
                  <a:cubicBezTo>
                    <a:pt x="84243" y="78949"/>
                    <a:pt x="84563" y="78957"/>
                    <a:pt x="84888" y="78964"/>
                  </a:cubicBezTo>
                  <a:cubicBezTo>
                    <a:pt x="85223" y="78972"/>
                    <a:pt x="85553" y="78984"/>
                    <a:pt x="85893" y="78988"/>
                  </a:cubicBezTo>
                  <a:cubicBezTo>
                    <a:pt x="86426" y="78994"/>
                    <a:pt x="86960" y="78999"/>
                    <a:pt x="87500" y="78999"/>
                  </a:cubicBezTo>
                  <a:cubicBezTo>
                    <a:pt x="100268" y="78999"/>
                    <a:pt x="112487" y="76633"/>
                    <a:pt x="123732" y="72313"/>
                  </a:cubicBezTo>
                  <a:cubicBezTo>
                    <a:pt x="122906" y="71853"/>
                    <a:pt x="121944" y="71313"/>
                    <a:pt x="120917" y="70707"/>
                  </a:cubicBezTo>
                  <a:cubicBezTo>
                    <a:pt x="116845" y="68288"/>
                    <a:pt x="111638" y="64802"/>
                    <a:pt x="108903" y="60975"/>
                  </a:cubicBezTo>
                  <a:cubicBezTo>
                    <a:pt x="110161" y="60262"/>
                    <a:pt x="111447" y="59592"/>
                    <a:pt x="112639" y="58757"/>
                  </a:cubicBezTo>
                  <a:cubicBezTo>
                    <a:pt x="113248" y="58355"/>
                    <a:pt x="113873" y="57969"/>
                    <a:pt x="114472" y="57542"/>
                  </a:cubicBezTo>
                  <a:lnTo>
                    <a:pt x="116239" y="56232"/>
                  </a:lnTo>
                  <a:cubicBezTo>
                    <a:pt x="116845" y="55805"/>
                    <a:pt x="117397" y="55326"/>
                    <a:pt x="117961" y="54845"/>
                  </a:cubicBezTo>
                  <a:cubicBezTo>
                    <a:pt x="118516" y="54366"/>
                    <a:pt x="119110" y="53916"/>
                    <a:pt x="119633" y="53398"/>
                  </a:cubicBezTo>
                  <a:cubicBezTo>
                    <a:pt x="121831" y="51426"/>
                    <a:pt x="123845" y="49236"/>
                    <a:pt x="125697" y="46896"/>
                  </a:cubicBezTo>
                  <a:cubicBezTo>
                    <a:pt x="126623" y="45723"/>
                    <a:pt x="127354" y="44416"/>
                    <a:pt x="128131" y="43142"/>
                  </a:cubicBezTo>
                  <a:cubicBezTo>
                    <a:pt x="128493" y="42490"/>
                    <a:pt x="128874" y="41842"/>
                    <a:pt x="129209" y="41165"/>
                  </a:cubicBezTo>
                  <a:cubicBezTo>
                    <a:pt x="129231" y="41122"/>
                    <a:pt x="129255" y="41073"/>
                    <a:pt x="129274" y="41031"/>
                  </a:cubicBezTo>
                  <a:cubicBezTo>
                    <a:pt x="133479" y="39766"/>
                    <a:pt x="147884" y="34788"/>
                    <a:pt x="162061" y="22366"/>
                  </a:cubicBezTo>
                  <a:lnTo>
                    <a:pt x="163193" y="23064"/>
                  </a:lnTo>
                  <a:cubicBezTo>
                    <a:pt x="164415" y="23832"/>
                    <a:pt x="165668" y="24545"/>
                    <a:pt x="166856" y="25356"/>
                  </a:cubicBezTo>
                  <a:cubicBezTo>
                    <a:pt x="167158" y="25562"/>
                    <a:pt x="167508" y="25676"/>
                    <a:pt x="167843" y="25818"/>
                  </a:cubicBezTo>
                  <a:lnTo>
                    <a:pt x="168857" y="26236"/>
                  </a:lnTo>
                  <a:lnTo>
                    <a:pt x="170887" y="27067"/>
                  </a:lnTo>
                  <a:cubicBezTo>
                    <a:pt x="171466" y="27292"/>
                    <a:pt x="172048" y="27524"/>
                    <a:pt x="172632" y="27748"/>
                  </a:cubicBezTo>
                  <a:cubicBezTo>
                    <a:pt x="173416" y="28049"/>
                    <a:pt x="174201" y="28342"/>
                    <a:pt x="174997" y="28625"/>
                  </a:cubicBezTo>
                  <a:cubicBezTo>
                    <a:pt x="174384" y="28039"/>
                    <a:pt x="173756" y="27467"/>
                    <a:pt x="173126" y="26900"/>
                  </a:cubicBezTo>
                  <a:cubicBezTo>
                    <a:pt x="172669" y="26485"/>
                    <a:pt x="172209" y="26068"/>
                    <a:pt x="171747" y="25662"/>
                  </a:cubicBezTo>
                  <a:lnTo>
                    <a:pt x="170091" y="24225"/>
                  </a:lnTo>
                  <a:lnTo>
                    <a:pt x="169263" y="23512"/>
                  </a:lnTo>
                  <a:cubicBezTo>
                    <a:pt x="168986" y="23274"/>
                    <a:pt x="168720" y="23018"/>
                    <a:pt x="168407" y="22842"/>
                  </a:cubicBezTo>
                  <a:cubicBezTo>
                    <a:pt x="167146" y="22141"/>
                    <a:pt x="165942" y="21346"/>
                    <a:pt x="164705" y="20606"/>
                  </a:cubicBezTo>
                  <a:lnTo>
                    <a:pt x="163379" y="19788"/>
                  </a:lnTo>
                  <a:cubicBezTo>
                    <a:pt x="164031" y="16559"/>
                    <a:pt x="165280" y="9149"/>
                    <a:pt x="165230" y="0"/>
                  </a:cubicBezTo>
                  <a:lnTo>
                    <a:pt x="115286" y="0"/>
                  </a:lnTo>
                  <a:cubicBezTo>
                    <a:pt x="112441" y="4716"/>
                    <a:pt x="109372" y="9469"/>
                    <a:pt x="106350" y="13525"/>
                  </a:cubicBezTo>
                  <a:lnTo>
                    <a:pt x="126729" y="39666"/>
                  </a:lnTo>
                  <a:cubicBezTo>
                    <a:pt x="126699" y="39732"/>
                    <a:pt x="126672" y="39793"/>
                    <a:pt x="126638" y="39854"/>
                  </a:cubicBezTo>
                  <a:cubicBezTo>
                    <a:pt x="126333" y="40470"/>
                    <a:pt x="125974" y="41080"/>
                    <a:pt x="125633" y="41689"/>
                  </a:cubicBezTo>
                  <a:cubicBezTo>
                    <a:pt x="124928" y="42896"/>
                    <a:pt x="124109" y="44041"/>
                    <a:pt x="123335" y="45214"/>
                  </a:cubicBezTo>
                  <a:cubicBezTo>
                    <a:pt x="121800" y="47575"/>
                    <a:pt x="120112" y="49867"/>
                    <a:pt x="118198" y="51969"/>
                  </a:cubicBezTo>
                  <a:cubicBezTo>
                    <a:pt x="116270" y="54057"/>
                    <a:pt x="114256" y="56107"/>
                    <a:pt x="112008" y="57897"/>
                  </a:cubicBezTo>
                  <a:cubicBezTo>
                    <a:pt x="110926" y="58845"/>
                    <a:pt x="109738" y="59656"/>
                    <a:pt x="108583" y="60528"/>
                  </a:cubicBezTo>
                  <a:cubicBezTo>
                    <a:pt x="108583" y="60528"/>
                    <a:pt x="103415" y="63062"/>
                    <a:pt x="87325" y="63236"/>
                  </a:cubicBezTo>
                  <a:cubicBezTo>
                    <a:pt x="71241" y="63062"/>
                    <a:pt x="66354" y="60369"/>
                    <a:pt x="66354" y="60369"/>
                  </a:cubicBezTo>
                  <a:cubicBezTo>
                    <a:pt x="65264" y="59553"/>
                    <a:pt x="64151" y="58781"/>
                    <a:pt x="63127" y="57886"/>
                  </a:cubicBezTo>
                  <a:cubicBezTo>
                    <a:pt x="60873" y="56095"/>
                    <a:pt x="58841" y="54046"/>
                    <a:pt x="56906" y="51954"/>
                  </a:cubicBezTo>
                  <a:cubicBezTo>
                    <a:pt x="54975" y="49852"/>
                    <a:pt x="53274" y="47555"/>
                    <a:pt x="51723" y="45202"/>
                  </a:cubicBezTo>
                  <a:cubicBezTo>
                    <a:pt x="50938" y="44024"/>
                    <a:pt x="50112" y="42886"/>
                    <a:pt x="49396" y="41677"/>
                  </a:cubicBezTo>
                  <a:cubicBezTo>
                    <a:pt x="49049" y="41065"/>
                    <a:pt x="48686" y="40459"/>
                    <a:pt x="48375" y="39839"/>
                  </a:cubicBezTo>
                  <a:cubicBezTo>
                    <a:pt x="48341" y="39782"/>
                    <a:pt x="48311" y="39716"/>
                    <a:pt x="48280" y="39656"/>
                  </a:cubicBezTo>
                  <a:lnTo>
                    <a:pt x="68646" y="13525"/>
                  </a:lnTo>
                  <a:cubicBezTo>
                    <a:pt x="65626" y="9469"/>
                    <a:pt x="62555" y="4716"/>
                    <a:pt x="59710"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7"/>
            <p:cNvSpPr/>
            <p:nvPr/>
          </p:nvSpPr>
          <p:spPr>
            <a:xfrm>
              <a:off x="0" y="7163653"/>
              <a:ext cx="804580" cy="1411304"/>
            </a:xfrm>
            <a:custGeom>
              <a:rect b="b" l="l" r="r" t="t"/>
              <a:pathLst>
                <a:path extrusionOk="0" h="52256" w="29791">
                  <a:moveTo>
                    <a:pt x="0" y="0"/>
                  </a:moveTo>
                  <a:lnTo>
                    <a:pt x="0" y="13903"/>
                  </a:lnTo>
                  <a:cubicBezTo>
                    <a:pt x="11001" y="42475"/>
                    <a:pt x="29456" y="52085"/>
                    <a:pt x="29791" y="52255"/>
                  </a:cubicBezTo>
                  <a:lnTo>
                    <a:pt x="29791" y="52255"/>
                  </a:lnTo>
                  <a:cubicBezTo>
                    <a:pt x="6495" y="33405"/>
                    <a:pt x="1386" y="4835"/>
                    <a:pt x="674"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7"/>
            <p:cNvSpPr/>
            <p:nvPr/>
          </p:nvSpPr>
          <p:spPr>
            <a:xfrm>
              <a:off x="4471307" y="7163653"/>
              <a:ext cx="1613023" cy="1828462"/>
            </a:xfrm>
            <a:custGeom>
              <a:rect b="b" l="l" r="r" t="t"/>
              <a:pathLst>
                <a:path extrusionOk="0" h="67702" w="59725">
                  <a:moveTo>
                    <a:pt x="52229" y="0"/>
                  </a:moveTo>
                  <a:cubicBezTo>
                    <a:pt x="39854" y="51743"/>
                    <a:pt x="1" y="67702"/>
                    <a:pt x="1" y="67702"/>
                  </a:cubicBezTo>
                  <a:cubicBezTo>
                    <a:pt x="51121" y="47721"/>
                    <a:pt x="59725" y="0"/>
                    <a:pt x="59725"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 name="Google Shape;173;p7"/>
          <p:cNvGrpSpPr/>
          <p:nvPr/>
        </p:nvGrpSpPr>
        <p:grpSpPr>
          <a:xfrm>
            <a:off x="3732650" y="4205935"/>
            <a:ext cx="5394100" cy="937619"/>
            <a:chOff x="3750115" y="4205935"/>
            <a:chExt cx="5394100" cy="937619"/>
          </a:xfrm>
        </p:grpSpPr>
        <p:sp>
          <p:nvSpPr>
            <p:cNvPr id="174" name="Google Shape;174;p7"/>
            <p:cNvSpPr/>
            <p:nvPr/>
          </p:nvSpPr>
          <p:spPr>
            <a:xfrm flipH="1">
              <a:off x="3750115" y="4205935"/>
              <a:ext cx="5394100" cy="937619"/>
            </a:xfrm>
            <a:custGeom>
              <a:rect b="b" l="l" r="r" t="t"/>
              <a:pathLst>
                <a:path extrusionOk="0" h="34717" w="199726">
                  <a:moveTo>
                    <a:pt x="66991" y="1"/>
                  </a:moveTo>
                  <a:cubicBezTo>
                    <a:pt x="48314" y="1"/>
                    <a:pt x="24765" y="1621"/>
                    <a:pt x="0" y="7369"/>
                  </a:cubicBezTo>
                  <a:lnTo>
                    <a:pt x="0" y="34717"/>
                  </a:lnTo>
                  <a:lnTo>
                    <a:pt x="199726" y="34717"/>
                  </a:lnTo>
                  <a:cubicBezTo>
                    <a:pt x="184130" y="26162"/>
                    <a:pt x="168689" y="19763"/>
                    <a:pt x="155015" y="15029"/>
                  </a:cubicBezTo>
                  <a:cubicBezTo>
                    <a:pt x="147516" y="12430"/>
                    <a:pt x="140552" y="10336"/>
                    <a:pt x="134382" y="8660"/>
                  </a:cubicBezTo>
                  <a:cubicBezTo>
                    <a:pt x="134129" y="8591"/>
                    <a:pt x="133875" y="8523"/>
                    <a:pt x="133623" y="8454"/>
                  </a:cubicBezTo>
                  <a:cubicBezTo>
                    <a:pt x="128257" y="7007"/>
                    <a:pt x="123511" y="5888"/>
                    <a:pt x="119577" y="5034"/>
                  </a:cubicBezTo>
                  <a:cubicBezTo>
                    <a:pt x="117957" y="4684"/>
                    <a:pt x="116476" y="4379"/>
                    <a:pt x="115142" y="4112"/>
                  </a:cubicBezTo>
                  <a:cubicBezTo>
                    <a:pt x="110023" y="3100"/>
                    <a:pt x="107109" y="2704"/>
                    <a:pt x="107109" y="2704"/>
                  </a:cubicBezTo>
                  <a:cubicBezTo>
                    <a:pt x="107109" y="2704"/>
                    <a:pt x="106126" y="2536"/>
                    <a:pt x="104279" y="2287"/>
                  </a:cubicBezTo>
                  <a:cubicBezTo>
                    <a:pt x="98679" y="1529"/>
                    <a:pt x="85133" y="1"/>
                    <a:pt x="66991"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7"/>
            <p:cNvSpPr/>
            <p:nvPr/>
          </p:nvSpPr>
          <p:spPr>
            <a:xfrm flipH="1">
              <a:off x="6416214" y="4420591"/>
              <a:ext cx="1446738" cy="296650"/>
            </a:xfrm>
            <a:custGeom>
              <a:rect b="b" l="l" r="r" t="t"/>
              <a:pathLst>
                <a:path extrusionOk="0" h="10984" w="53568">
                  <a:moveTo>
                    <a:pt x="19740" y="761"/>
                  </a:moveTo>
                  <a:cubicBezTo>
                    <a:pt x="22081" y="761"/>
                    <a:pt x="24528" y="827"/>
                    <a:pt x="27027" y="963"/>
                  </a:cubicBezTo>
                  <a:cubicBezTo>
                    <a:pt x="42253" y="1784"/>
                    <a:pt x="52737" y="4743"/>
                    <a:pt x="52622" y="6886"/>
                  </a:cubicBezTo>
                  <a:cubicBezTo>
                    <a:pt x="52576" y="7715"/>
                    <a:pt x="50573" y="8861"/>
                    <a:pt x="45085" y="9586"/>
                  </a:cubicBezTo>
                  <a:cubicBezTo>
                    <a:pt x="41887" y="10008"/>
                    <a:pt x="38027" y="10223"/>
                    <a:pt x="33826" y="10223"/>
                  </a:cubicBezTo>
                  <a:cubicBezTo>
                    <a:pt x="31485" y="10223"/>
                    <a:pt x="29037" y="10156"/>
                    <a:pt x="26539" y="10021"/>
                  </a:cubicBezTo>
                  <a:cubicBezTo>
                    <a:pt x="11313" y="9200"/>
                    <a:pt x="830" y="6241"/>
                    <a:pt x="947" y="4098"/>
                  </a:cubicBezTo>
                  <a:cubicBezTo>
                    <a:pt x="991" y="3268"/>
                    <a:pt x="2993" y="2122"/>
                    <a:pt x="8481" y="1398"/>
                  </a:cubicBezTo>
                  <a:cubicBezTo>
                    <a:pt x="11679" y="976"/>
                    <a:pt x="15538" y="761"/>
                    <a:pt x="19740" y="761"/>
                  </a:cubicBezTo>
                  <a:close/>
                  <a:moveTo>
                    <a:pt x="19735" y="0"/>
                  </a:moveTo>
                  <a:cubicBezTo>
                    <a:pt x="15502" y="0"/>
                    <a:pt x="11609" y="217"/>
                    <a:pt x="8381" y="643"/>
                  </a:cubicBezTo>
                  <a:cubicBezTo>
                    <a:pt x="3027" y="1351"/>
                    <a:pt x="268" y="2498"/>
                    <a:pt x="185" y="4057"/>
                  </a:cubicBezTo>
                  <a:cubicBezTo>
                    <a:pt x="0" y="7494"/>
                    <a:pt x="13603" y="10087"/>
                    <a:pt x="26499" y="10783"/>
                  </a:cubicBezTo>
                  <a:cubicBezTo>
                    <a:pt x="29009" y="10916"/>
                    <a:pt x="31469" y="10984"/>
                    <a:pt x="33823" y="10984"/>
                  </a:cubicBezTo>
                  <a:cubicBezTo>
                    <a:pt x="38060" y="10984"/>
                    <a:pt x="41955" y="10767"/>
                    <a:pt x="45185" y="10341"/>
                  </a:cubicBezTo>
                  <a:cubicBezTo>
                    <a:pt x="50539" y="9635"/>
                    <a:pt x="53299" y="8486"/>
                    <a:pt x="53382" y="6926"/>
                  </a:cubicBezTo>
                  <a:cubicBezTo>
                    <a:pt x="53568" y="3492"/>
                    <a:pt x="39963" y="899"/>
                    <a:pt x="27069" y="203"/>
                  </a:cubicBezTo>
                  <a:cubicBezTo>
                    <a:pt x="24556" y="67"/>
                    <a:pt x="22093" y="0"/>
                    <a:pt x="197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7"/>
            <p:cNvSpPr/>
            <p:nvPr/>
          </p:nvSpPr>
          <p:spPr>
            <a:xfrm flipH="1">
              <a:off x="4384440" y="4520869"/>
              <a:ext cx="4759775" cy="622685"/>
            </a:xfrm>
            <a:custGeom>
              <a:rect b="b" l="l" r="r" t="t"/>
              <a:pathLst>
                <a:path extrusionOk="0" h="23056" w="176239">
                  <a:moveTo>
                    <a:pt x="55363" y="1"/>
                  </a:moveTo>
                  <a:cubicBezTo>
                    <a:pt x="31172" y="1"/>
                    <a:pt x="10414" y="2396"/>
                    <a:pt x="0" y="4102"/>
                  </a:cubicBezTo>
                  <a:lnTo>
                    <a:pt x="0" y="4876"/>
                  </a:lnTo>
                  <a:cubicBezTo>
                    <a:pt x="10357" y="3170"/>
                    <a:pt x="31200" y="764"/>
                    <a:pt x="55488" y="764"/>
                  </a:cubicBezTo>
                  <a:cubicBezTo>
                    <a:pt x="55855" y="764"/>
                    <a:pt x="56222" y="765"/>
                    <a:pt x="56591" y="766"/>
                  </a:cubicBezTo>
                  <a:cubicBezTo>
                    <a:pt x="77139" y="835"/>
                    <a:pt x="97098" y="2565"/>
                    <a:pt x="115912" y="5908"/>
                  </a:cubicBezTo>
                  <a:cubicBezTo>
                    <a:pt x="136907" y="9641"/>
                    <a:pt x="156520" y="15401"/>
                    <a:pt x="174322" y="23056"/>
                  </a:cubicBezTo>
                  <a:lnTo>
                    <a:pt x="176238" y="23056"/>
                  </a:lnTo>
                  <a:cubicBezTo>
                    <a:pt x="157952" y="15024"/>
                    <a:pt x="137726" y="9009"/>
                    <a:pt x="116034" y="5155"/>
                  </a:cubicBezTo>
                  <a:cubicBezTo>
                    <a:pt x="97175" y="1807"/>
                    <a:pt x="77170" y="73"/>
                    <a:pt x="56575" y="4"/>
                  </a:cubicBezTo>
                  <a:cubicBezTo>
                    <a:pt x="56171" y="1"/>
                    <a:pt x="55768" y="1"/>
                    <a:pt x="553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7"/>
          <p:cNvSpPr txBox="1"/>
          <p:nvPr>
            <p:ph type="title"/>
          </p:nvPr>
        </p:nvSpPr>
        <p:spPr>
          <a:xfrm>
            <a:off x="714125" y="928925"/>
            <a:ext cx="43731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8" name="Google Shape;178;p7"/>
          <p:cNvSpPr txBox="1"/>
          <p:nvPr>
            <p:ph idx="1" type="body"/>
          </p:nvPr>
        </p:nvSpPr>
        <p:spPr>
          <a:xfrm>
            <a:off x="714125" y="1904275"/>
            <a:ext cx="4373100" cy="23103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SzPts val="800"/>
              <a:buFont typeface="Open Sans"/>
              <a:buChar char="●"/>
              <a:defRPr sz="1400"/>
            </a:lvl1pPr>
            <a:lvl2pPr indent="-279400" lvl="1" marL="914400" rtl="0">
              <a:lnSpc>
                <a:spcPct val="100000"/>
              </a:lnSpc>
              <a:spcBef>
                <a:spcPts val="0"/>
              </a:spcBef>
              <a:spcAft>
                <a:spcPts val="0"/>
              </a:spcAft>
              <a:buSzPts val="800"/>
              <a:buFont typeface="Open Sans"/>
              <a:buChar char="○"/>
              <a:defRPr/>
            </a:lvl2pPr>
            <a:lvl3pPr indent="-279400" lvl="2" marL="1371600" rtl="0">
              <a:lnSpc>
                <a:spcPct val="100000"/>
              </a:lnSpc>
              <a:spcBef>
                <a:spcPts val="0"/>
              </a:spcBef>
              <a:spcAft>
                <a:spcPts val="0"/>
              </a:spcAft>
              <a:buSzPts val="800"/>
              <a:buFont typeface="Open Sans"/>
              <a:buChar char="■"/>
              <a:defRPr/>
            </a:lvl3pPr>
            <a:lvl4pPr indent="-279400" lvl="3" marL="1828800" rtl="0">
              <a:lnSpc>
                <a:spcPct val="100000"/>
              </a:lnSpc>
              <a:spcBef>
                <a:spcPts val="0"/>
              </a:spcBef>
              <a:spcAft>
                <a:spcPts val="0"/>
              </a:spcAft>
              <a:buSzPts val="800"/>
              <a:buFont typeface="Open Sans"/>
              <a:buChar char="●"/>
              <a:defRPr/>
            </a:lvl4pPr>
            <a:lvl5pPr indent="-304800" lvl="4" marL="2286000" rtl="0">
              <a:lnSpc>
                <a:spcPct val="100000"/>
              </a:lnSpc>
              <a:spcBef>
                <a:spcPts val="0"/>
              </a:spcBef>
              <a:spcAft>
                <a:spcPts val="0"/>
              </a:spcAft>
              <a:buSzPts val="1200"/>
              <a:buFont typeface="Open Sans"/>
              <a:buChar char="○"/>
              <a:defRPr/>
            </a:lvl5pPr>
            <a:lvl6pPr indent="-304800" lvl="5" marL="2743200" rtl="0">
              <a:lnSpc>
                <a:spcPct val="100000"/>
              </a:lnSpc>
              <a:spcBef>
                <a:spcPts val="0"/>
              </a:spcBef>
              <a:spcAft>
                <a:spcPts val="0"/>
              </a:spcAft>
              <a:buSzPts val="1200"/>
              <a:buFont typeface="Open Sans"/>
              <a:buChar char="■"/>
              <a:defRPr/>
            </a:lvl6pPr>
            <a:lvl7pPr indent="-273050" lvl="6" marL="3200400" rtl="0">
              <a:lnSpc>
                <a:spcPct val="100000"/>
              </a:lnSpc>
              <a:spcBef>
                <a:spcPts val="0"/>
              </a:spcBef>
              <a:spcAft>
                <a:spcPts val="0"/>
              </a:spcAft>
              <a:buSzPts val="700"/>
              <a:buFont typeface="Open Sans"/>
              <a:buChar char="●"/>
              <a:defRPr/>
            </a:lvl7pPr>
            <a:lvl8pPr indent="-273050" lvl="7" marL="3657600" rtl="0">
              <a:lnSpc>
                <a:spcPct val="100000"/>
              </a:lnSpc>
              <a:spcBef>
                <a:spcPts val="0"/>
              </a:spcBef>
              <a:spcAft>
                <a:spcPts val="0"/>
              </a:spcAft>
              <a:buSzPts val="700"/>
              <a:buFont typeface="Open Sans"/>
              <a:buChar char="○"/>
              <a:defRPr/>
            </a:lvl8pPr>
            <a:lvl9pPr indent="-266700" lvl="8" marL="4114800" rtl="0">
              <a:lnSpc>
                <a:spcPct val="100000"/>
              </a:lnSpc>
              <a:spcBef>
                <a:spcPts val="0"/>
              </a:spcBef>
              <a:spcAft>
                <a:spcPts val="0"/>
              </a:spcAft>
              <a:buSzPts val="600"/>
              <a:buFont typeface="Open Sans"/>
              <a:buChar char="■"/>
              <a:defRPr/>
            </a:lvl9pPr>
          </a:lstStyle>
          <a:p/>
        </p:txBody>
      </p:sp>
      <p:sp>
        <p:nvSpPr>
          <p:cNvPr id="179" name="Google Shape;179;p7"/>
          <p:cNvSpPr/>
          <p:nvPr>
            <p:ph idx="2" type="pic"/>
          </p:nvPr>
        </p:nvSpPr>
        <p:spPr>
          <a:xfrm>
            <a:off x="5472875" y="1182425"/>
            <a:ext cx="2719500" cy="3032100"/>
          </a:xfrm>
          <a:prstGeom prst="roundRect">
            <a:avLst>
              <a:gd fmla="val 16667" name="adj"/>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gradFill>
          <a:gsLst>
            <a:gs pos="0">
              <a:schemeClr val="dk2"/>
            </a:gs>
            <a:gs pos="100000">
              <a:schemeClr val="dk1"/>
            </a:gs>
          </a:gsLst>
          <a:lin ang="10800025" scaled="0"/>
        </a:gradFill>
      </p:bgPr>
    </p:bg>
    <p:spTree>
      <p:nvGrpSpPr>
        <p:cNvPr id="180" name="Shape 180"/>
        <p:cNvGrpSpPr/>
        <p:nvPr/>
      </p:nvGrpSpPr>
      <p:grpSpPr>
        <a:xfrm>
          <a:off x="0" y="0"/>
          <a:ext cx="0" cy="0"/>
          <a:chOff x="0" y="0"/>
          <a:chExt cx="0" cy="0"/>
        </a:xfrm>
      </p:grpSpPr>
      <p:grpSp>
        <p:nvGrpSpPr>
          <p:cNvPr id="181" name="Google Shape;181;p8"/>
          <p:cNvGrpSpPr/>
          <p:nvPr/>
        </p:nvGrpSpPr>
        <p:grpSpPr>
          <a:xfrm>
            <a:off x="4319" y="-6"/>
            <a:ext cx="9135344" cy="5143558"/>
            <a:chOff x="4319" y="-6"/>
            <a:chExt cx="9135344" cy="5143558"/>
          </a:xfrm>
        </p:grpSpPr>
        <p:sp>
          <p:nvSpPr>
            <p:cNvPr id="182" name="Google Shape;182;p8"/>
            <p:cNvSpPr/>
            <p:nvPr/>
          </p:nvSpPr>
          <p:spPr>
            <a:xfrm>
              <a:off x="7987" y="0"/>
              <a:ext cx="9118778" cy="5143551"/>
            </a:xfrm>
            <a:custGeom>
              <a:rect b="b" l="l" r="r" t="t"/>
              <a:pathLst>
                <a:path extrusionOk="0" h="190449" w="285676">
                  <a:moveTo>
                    <a:pt x="278293" y="0"/>
                  </a:moveTo>
                  <a:cubicBezTo>
                    <a:pt x="253581" y="36010"/>
                    <a:pt x="212115" y="75463"/>
                    <a:pt x="144939" y="89945"/>
                  </a:cubicBezTo>
                  <a:cubicBezTo>
                    <a:pt x="128678" y="93430"/>
                    <a:pt x="113187" y="94963"/>
                    <a:pt x="98518" y="94963"/>
                  </a:cubicBezTo>
                  <a:cubicBezTo>
                    <a:pt x="60794" y="94963"/>
                    <a:pt x="28502" y="84825"/>
                    <a:pt x="2495" y="71685"/>
                  </a:cubicBezTo>
                  <a:cubicBezTo>
                    <a:pt x="1657" y="71262"/>
                    <a:pt x="823" y="70835"/>
                    <a:pt x="0" y="70405"/>
                  </a:cubicBezTo>
                  <a:lnTo>
                    <a:pt x="0" y="190449"/>
                  </a:lnTo>
                  <a:lnTo>
                    <a:pt x="285676" y="190449"/>
                  </a:lnTo>
                  <a:lnTo>
                    <a:pt x="285676" y="0"/>
                  </a:ln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8"/>
            <p:cNvGrpSpPr/>
            <p:nvPr/>
          </p:nvGrpSpPr>
          <p:grpSpPr>
            <a:xfrm>
              <a:off x="1690423" y="9"/>
              <a:ext cx="5152211" cy="1806726"/>
              <a:chOff x="0" y="7163653"/>
              <a:chExt cx="6084331" cy="2133593"/>
            </a:xfrm>
          </p:grpSpPr>
          <p:sp>
            <p:nvSpPr>
              <p:cNvPr id="184" name="Google Shape;184;p8"/>
              <p:cNvSpPr/>
              <p:nvPr/>
            </p:nvSpPr>
            <p:spPr>
              <a:xfrm>
                <a:off x="551601" y="7163653"/>
                <a:ext cx="4726231" cy="2133593"/>
              </a:xfrm>
              <a:custGeom>
                <a:rect b="b" l="l" r="r" t="t"/>
                <a:pathLst>
                  <a:path extrusionOk="0" h="79000" w="174997">
                    <a:moveTo>
                      <a:pt x="90613" y="13234"/>
                    </a:moveTo>
                    <a:cubicBezTo>
                      <a:pt x="89572" y="13234"/>
                      <a:pt x="88531" y="13236"/>
                      <a:pt x="87490" y="13244"/>
                    </a:cubicBezTo>
                    <a:lnTo>
                      <a:pt x="78115" y="13305"/>
                    </a:lnTo>
                    <a:cubicBezTo>
                      <a:pt x="74980" y="13342"/>
                      <a:pt x="71845" y="13393"/>
                      <a:pt x="68646" y="13525"/>
                    </a:cubicBezTo>
                    <a:cubicBezTo>
                      <a:pt x="71686" y="14576"/>
                      <a:pt x="74834" y="15155"/>
                      <a:pt x="77990" y="15563"/>
                    </a:cubicBezTo>
                    <a:cubicBezTo>
                      <a:pt x="81029" y="15938"/>
                      <a:pt x="84088" y="16133"/>
                      <a:pt x="87153" y="16133"/>
                    </a:cubicBezTo>
                    <a:cubicBezTo>
                      <a:pt x="87269" y="16133"/>
                      <a:pt x="87384" y="16133"/>
                      <a:pt x="87500" y="16132"/>
                    </a:cubicBezTo>
                    <a:cubicBezTo>
                      <a:pt x="90677" y="16112"/>
                      <a:pt x="93858" y="15937"/>
                      <a:pt x="97011" y="15511"/>
                    </a:cubicBezTo>
                    <a:cubicBezTo>
                      <a:pt x="100162" y="15106"/>
                      <a:pt x="103293" y="14478"/>
                      <a:pt x="106350" y="13525"/>
                    </a:cubicBezTo>
                    <a:lnTo>
                      <a:pt x="106350" y="13525"/>
                    </a:lnTo>
                    <a:cubicBezTo>
                      <a:pt x="106350" y="13525"/>
                      <a:pt x="106350" y="13525"/>
                      <a:pt x="106350" y="13525"/>
                    </a:cubicBezTo>
                    <a:cubicBezTo>
                      <a:pt x="103148" y="13286"/>
                      <a:pt x="100009" y="13293"/>
                      <a:pt x="96871" y="13244"/>
                    </a:cubicBezTo>
                    <a:cubicBezTo>
                      <a:pt x="94781" y="13244"/>
                      <a:pt x="92696" y="13234"/>
                      <a:pt x="90613" y="13234"/>
                    </a:cubicBezTo>
                    <a:close/>
                    <a:moveTo>
                      <a:pt x="9766" y="0"/>
                    </a:moveTo>
                    <a:cubicBezTo>
                      <a:pt x="9717" y="9149"/>
                      <a:pt x="10967" y="16559"/>
                      <a:pt x="11617" y="19788"/>
                    </a:cubicBezTo>
                    <a:lnTo>
                      <a:pt x="10291" y="20606"/>
                    </a:lnTo>
                    <a:cubicBezTo>
                      <a:pt x="9054" y="21346"/>
                      <a:pt x="7854" y="22141"/>
                      <a:pt x="6589" y="22842"/>
                    </a:cubicBezTo>
                    <a:cubicBezTo>
                      <a:pt x="6278" y="23018"/>
                      <a:pt x="6010" y="23272"/>
                      <a:pt x="5733" y="23512"/>
                    </a:cubicBezTo>
                    <a:lnTo>
                      <a:pt x="4906" y="24225"/>
                    </a:lnTo>
                    <a:lnTo>
                      <a:pt x="3249" y="25661"/>
                    </a:lnTo>
                    <a:cubicBezTo>
                      <a:pt x="2792" y="26068"/>
                      <a:pt x="2332" y="26480"/>
                      <a:pt x="1875" y="26896"/>
                    </a:cubicBezTo>
                    <a:cubicBezTo>
                      <a:pt x="1242" y="27463"/>
                      <a:pt x="617" y="28034"/>
                      <a:pt x="1" y="28625"/>
                    </a:cubicBezTo>
                    <a:cubicBezTo>
                      <a:pt x="796" y="28344"/>
                      <a:pt x="1585" y="28049"/>
                      <a:pt x="2369" y="27744"/>
                    </a:cubicBezTo>
                    <a:cubicBezTo>
                      <a:pt x="2948" y="27524"/>
                      <a:pt x="3530" y="27292"/>
                      <a:pt x="4109" y="27067"/>
                    </a:cubicBezTo>
                    <a:lnTo>
                      <a:pt x="6141" y="26236"/>
                    </a:lnTo>
                    <a:lnTo>
                      <a:pt x="7153" y="25818"/>
                    </a:lnTo>
                    <a:cubicBezTo>
                      <a:pt x="7488" y="25677"/>
                      <a:pt x="7838" y="25562"/>
                      <a:pt x="8140" y="25358"/>
                    </a:cubicBezTo>
                    <a:cubicBezTo>
                      <a:pt x="9331" y="24545"/>
                      <a:pt x="10582" y="23832"/>
                      <a:pt x="11804" y="23064"/>
                    </a:cubicBezTo>
                    <a:lnTo>
                      <a:pt x="12935" y="22366"/>
                    </a:lnTo>
                    <a:cubicBezTo>
                      <a:pt x="27139" y="34810"/>
                      <a:pt x="41575" y="39785"/>
                      <a:pt x="45743" y="41034"/>
                    </a:cubicBezTo>
                    <a:cubicBezTo>
                      <a:pt x="45768" y="41085"/>
                      <a:pt x="45792" y="41129"/>
                      <a:pt x="45810" y="41171"/>
                    </a:cubicBezTo>
                    <a:cubicBezTo>
                      <a:pt x="46154" y="41847"/>
                      <a:pt x="46538" y="42493"/>
                      <a:pt x="46907" y="43145"/>
                    </a:cubicBezTo>
                    <a:cubicBezTo>
                      <a:pt x="47696" y="44416"/>
                      <a:pt x="48436" y="45723"/>
                      <a:pt x="49365" y="46896"/>
                    </a:cubicBezTo>
                    <a:cubicBezTo>
                      <a:pt x="50279" y="48078"/>
                      <a:pt x="51276" y="49190"/>
                      <a:pt x="52290" y="50278"/>
                    </a:cubicBezTo>
                    <a:lnTo>
                      <a:pt x="53844" y="51871"/>
                    </a:lnTo>
                    <a:lnTo>
                      <a:pt x="55466" y="53391"/>
                    </a:lnTo>
                    <a:cubicBezTo>
                      <a:pt x="57683" y="55357"/>
                      <a:pt x="60002" y="57192"/>
                      <a:pt x="62494" y="58751"/>
                    </a:cubicBezTo>
                    <a:cubicBezTo>
                      <a:pt x="63618" y="59531"/>
                      <a:pt x="64825" y="60179"/>
                      <a:pt x="66013" y="60848"/>
                    </a:cubicBezTo>
                    <a:cubicBezTo>
                      <a:pt x="63271" y="64674"/>
                      <a:pt x="58110" y="68250"/>
                      <a:pt x="54058" y="70695"/>
                    </a:cubicBezTo>
                    <a:cubicBezTo>
                      <a:pt x="53037" y="71313"/>
                      <a:pt x="52087" y="71853"/>
                      <a:pt x="51264" y="72315"/>
                    </a:cubicBezTo>
                    <a:cubicBezTo>
                      <a:pt x="51551" y="72425"/>
                      <a:pt x="51840" y="72531"/>
                      <a:pt x="52133" y="72645"/>
                    </a:cubicBezTo>
                    <a:cubicBezTo>
                      <a:pt x="52544" y="72797"/>
                      <a:pt x="52964" y="72949"/>
                      <a:pt x="53382" y="73102"/>
                    </a:cubicBezTo>
                    <a:cubicBezTo>
                      <a:pt x="53741" y="73229"/>
                      <a:pt x="54095" y="73357"/>
                      <a:pt x="54457" y="73476"/>
                    </a:cubicBezTo>
                    <a:cubicBezTo>
                      <a:pt x="54740" y="73574"/>
                      <a:pt x="55024" y="73674"/>
                      <a:pt x="55310" y="73769"/>
                    </a:cubicBezTo>
                    <a:cubicBezTo>
                      <a:pt x="58411" y="74808"/>
                      <a:pt x="61584" y="75707"/>
                      <a:pt x="64813" y="76443"/>
                    </a:cubicBezTo>
                    <a:cubicBezTo>
                      <a:pt x="65167" y="76526"/>
                      <a:pt x="65526" y="76608"/>
                      <a:pt x="65880" y="76684"/>
                    </a:cubicBezTo>
                    <a:cubicBezTo>
                      <a:pt x="66288" y="76775"/>
                      <a:pt x="66699" y="76858"/>
                      <a:pt x="67114" y="76946"/>
                    </a:cubicBezTo>
                    <a:cubicBezTo>
                      <a:pt x="67522" y="77029"/>
                      <a:pt x="67933" y="77110"/>
                      <a:pt x="68348" y="77190"/>
                    </a:cubicBezTo>
                    <a:cubicBezTo>
                      <a:pt x="68764" y="77269"/>
                      <a:pt x="69176" y="77346"/>
                      <a:pt x="69590" y="77418"/>
                    </a:cubicBezTo>
                    <a:cubicBezTo>
                      <a:pt x="70005" y="77491"/>
                      <a:pt x="70425" y="77562"/>
                      <a:pt x="70840" y="77632"/>
                    </a:cubicBezTo>
                    <a:cubicBezTo>
                      <a:pt x="71684" y="77772"/>
                      <a:pt x="72534" y="77906"/>
                      <a:pt x="73387" y="78019"/>
                    </a:cubicBezTo>
                    <a:cubicBezTo>
                      <a:pt x="74124" y="78123"/>
                      <a:pt x="74858" y="78217"/>
                      <a:pt x="75601" y="78305"/>
                    </a:cubicBezTo>
                    <a:cubicBezTo>
                      <a:pt x="76409" y="78400"/>
                      <a:pt x="77220" y="78485"/>
                      <a:pt x="78030" y="78561"/>
                    </a:cubicBezTo>
                    <a:cubicBezTo>
                      <a:pt x="78405" y="78598"/>
                      <a:pt x="78777" y="78625"/>
                      <a:pt x="79154" y="78656"/>
                    </a:cubicBezTo>
                    <a:cubicBezTo>
                      <a:pt x="79178" y="78659"/>
                      <a:pt x="79203" y="78668"/>
                      <a:pt x="79231" y="78668"/>
                    </a:cubicBezTo>
                    <a:cubicBezTo>
                      <a:pt x="79554" y="78690"/>
                      <a:pt x="79882" y="78717"/>
                      <a:pt x="80209" y="78740"/>
                    </a:cubicBezTo>
                    <a:cubicBezTo>
                      <a:pt x="80541" y="78762"/>
                      <a:pt x="80869" y="78786"/>
                      <a:pt x="81199" y="78808"/>
                    </a:cubicBezTo>
                    <a:cubicBezTo>
                      <a:pt x="81497" y="78823"/>
                      <a:pt x="81798" y="78842"/>
                      <a:pt x="82098" y="78854"/>
                    </a:cubicBezTo>
                    <a:cubicBezTo>
                      <a:pt x="82350" y="78869"/>
                      <a:pt x="82609" y="78884"/>
                      <a:pt x="82860" y="78891"/>
                    </a:cubicBezTo>
                    <a:cubicBezTo>
                      <a:pt x="83215" y="78906"/>
                      <a:pt x="83569" y="78927"/>
                      <a:pt x="83923" y="78933"/>
                    </a:cubicBezTo>
                    <a:cubicBezTo>
                      <a:pt x="84243" y="78949"/>
                      <a:pt x="84563" y="78957"/>
                      <a:pt x="84888" y="78964"/>
                    </a:cubicBezTo>
                    <a:cubicBezTo>
                      <a:pt x="85223" y="78972"/>
                      <a:pt x="85553" y="78984"/>
                      <a:pt x="85893" y="78988"/>
                    </a:cubicBezTo>
                    <a:cubicBezTo>
                      <a:pt x="86426" y="78994"/>
                      <a:pt x="86960" y="78999"/>
                      <a:pt x="87500" y="78999"/>
                    </a:cubicBezTo>
                    <a:cubicBezTo>
                      <a:pt x="100268" y="78999"/>
                      <a:pt x="112487" y="76633"/>
                      <a:pt x="123732" y="72313"/>
                    </a:cubicBezTo>
                    <a:cubicBezTo>
                      <a:pt x="122906" y="71853"/>
                      <a:pt x="121944" y="71313"/>
                      <a:pt x="120917" y="70707"/>
                    </a:cubicBezTo>
                    <a:cubicBezTo>
                      <a:pt x="116845" y="68288"/>
                      <a:pt x="111638" y="64802"/>
                      <a:pt x="108903" y="60975"/>
                    </a:cubicBezTo>
                    <a:cubicBezTo>
                      <a:pt x="110161" y="60262"/>
                      <a:pt x="111447" y="59592"/>
                      <a:pt x="112639" y="58757"/>
                    </a:cubicBezTo>
                    <a:cubicBezTo>
                      <a:pt x="113248" y="58355"/>
                      <a:pt x="113873" y="57969"/>
                      <a:pt x="114472" y="57542"/>
                    </a:cubicBezTo>
                    <a:lnTo>
                      <a:pt x="116239" y="56232"/>
                    </a:lnTo>
                    <a:cubicBezTo>
                      <a:pt x="116845" y="55805"/>
                      <a:pt x="117397" y="55326"/>
                      <a:pt x="117961" y="54845"/>
                    </a:cubicBezTo>
                    <a:cubicBezTo>
                      <a:pt x="118516" y="54366"/>
                      <a:pt x="119110" y="53916"/>
                      <a:pt x="119633" y="53398"/>
                    </a:cubicBezTo>
                    <a:cubicBezTo>
                      <a:pt x="121831" y="51426"/>
                      <a:pt x="123845" y="49236"/>
                      <a:pt x="125697" y="46896"/>
                    </a:cubicBezTo>
                    <a:cubicBezTo>
                      <a:pt x="126623" y="45723"/>
                      <a:pt x="127354" y="44416"/>
                      <a:pt x="128131" y="43142"/>
                    </a:cubicBezTo>
                    <a:cubicBezTo>
                      <a:pt x="128493" y="42490"/>
                      <a:pt x="128874" y="41842"/>
                      <a:pt x="129209" y="41165"/>
                    </a:cubicBezTo>
                    <a:cubicBezTo>
                      <a:pt x="129231" y="41122"/>
                      <a:pt x="129255" y="41073"/>
                      <a:pt x="129274" y="41031"/>
                    </a:cubicBezTo>
                    <a:cubicBezTo>
                      <a:pt x="133479" y="39766"/>
                      <a:pt x="147884" y="34788"/>
                      <a:pt x="162061" y="22366"/>
                    </a:cubicBezTo>
                    <a:lnTo>
                      <a:pt x="163193" y="23064"/>
                    </a:lnTo>
                    <a:cubicBezTo>
                      <a:pt x="164415" y="23832"/>
                      <a:pt x="165668" y="24545"/>
                      <a:pt x="166856" y="25356"/>
                    </a:cubicBezTo>
                    <a:cubicBezTo>
                      <a:pt x="167158" y="25562"/>
                      <a:pt x="167508" y="25676"/>
                      <a:pt x="167843" y="25818"/>
                    </a:cubicBezTo>
                    <a:lnTo>
                      <a:pt x="168857" y="26236"/>
                    </a:lnTo>
                    <a:lnTo>
                      <a:pt x="170887" y="27067"/>
                    </a:lnTo>
                    <a:cubicBezTo>
                      <a:pt x="171466" y="27292"/>
                      <a:pt x="172048" y="27524"/>
                      <a:pt x="172632" y="27748"/>
                    </a:cubicBezTo>
                    <a:cubicBezTo>
                      <a:pt x="173416" y="28049"/>
                      <a:pt x="174201" y="28342"/>
                      <a:pt x="174997" y="28625"/>
                    </a:cubicBezTo>
                    <a:cubicBezTo>
                      <a:pt x="174384" y="28039"/>
                      <a:pt x="173756" y="27467"/>
                      <a:pt x="173126" y="26900"/>
                    </a:cubicBezTo>
                    <a:cubicBezTo>
                      <a:pt x="172669" y="26485"/>
                      <a:pt x="172209" y="26068"/>
                      <a:pt x="171747" y="25662"/>
                    </a:cubicBezTo>
                    <a:lnTo>
                      <a:pt x="170091" y="24225"/>
                    </a:lnTo>
                    <a:lnTo>
                      <a:pt x="169263" y="23512"/>
                    </a:lnTo>
                    <a:cubicBezTo>
                      <a:pt x="168986" y="23274"/>
                      <a:pt x="168720" y="23018"/>
                      <a:pt x="168407" y="22842"/>
                    </a:cubicBezTo>
                    <a:cubicBezTo>
                      <a:pt x="167146" y="22141"/>
                      <a:pt x="165942" y="21346"/>
                      <a:pt x="164705" y="20606"/>
                    </a:cubicBezTo>
                    <a:lnTo>
                      <a:pt x="163379" y="19788"/>
                    </a:lnTo>
                    <a:cubicBezTo>
                      <a:pt x="164031" y="16559"/>
                      <a:pt x="165280" y="9149"/>
                      <a:pt x="165230" y="0"/>
                    </a:cubicBezTo>
                    <a:lnTo>
                      <a:pt x="115286" y="0"/>
                    </a:lnTo>
                    <a:cubicBezTo>
                      <a:pt x="112441" y="4716"/>
                      <a:pt x="109372" y="9469"/>
                      <a:pt x="106350" y="13525"/>
                    </a:cubicBezTo>
                    <a:lnTo>
                      <a:pt x="126729" y="39666"/>
                    </a:lnTo>
                    <a:cubicBezTo>
                      <a:pt x="126699" y="39732"/>
                      <a:pt x="126672" y="39793"/>
                      <a:pt x="126638" y="39854"/>
                    </a:cubicBezTo>
                    <a:cubicBezTo>
                      <a:pt x="126333" y="40470"/>
                      <a:pt x="125974" y="41080"/>
                      <a:pt x="125633" y="41689"/>
                    </a:cubicBezTo>
                    <a:cubicBezTo>
                      <a:pt x="124928" y="42896"/>
                      <a:pt x="124109" y="44041"/>
                      <a:pt x="123335" y="45214"/>
                    </a:cubicBezTo>
                    <a:cubicBezTo>
                      <a:pt x="121800" y="47575"/>
                      <a:pt x="120112" y="49867"/>
                      <a:pt x="118198" y="51969"/>
                    </a:cubicBezTo>
                    <a:cubicBezTo>
                      <a:pt x="116270" y="54057"/>
                      <a:pt x="114256" y="56107"/>
                      <a:pt x="112008" y="57897"/>
                    </a:cubicBezTo>
                    <a:cubicBezTo>
                      <a:pt x="110926" y="58845"/>
                      <a:pt x="109738" y="59656"/>
                      <a:pt x="108583" y="60528"/>
                    </a:cubicBezTo>
                    <a:cubicBezTo>
                      <a:pt x="108583" y="60528"/>
                      <a:pt x="103415" y="63062"/>
                      <a:pt x="87325" y="63236"/>
                    </a:cubicBezTo>
                    <a:cubicBezTo>
                      <a:pt x="71241" y="63062"/>
                      <a:pt x="66354" y="60369"/>
                      <a:pt x="66354" y="60369"/>
                    </a:cubicBezTo>
                    <a:cubicBezTo>
                      <a:pt x="65264" y="59553"/>
                      <a:pt x="64151" y="58781"/>
                      <a:pt x="63127" y="57886"/>
                    </a:cubicBezTo>
                    <a:cubicBezTo>
                      <a:pt x="60873" y="56095"/>
                      <a:pt x="58841" y="54046"/>
                      <a:pt x="56906" y="51954"/>
                    </a:cubicBezTo>
                    <a:cubicBezTo>
                      <a:pt x="54975" y="49852"/>
                      <a:pt x="53274" y="47555"/>
                      <a:pt x="51723" y="45202"/>
                    </a:cubicBezTo>
                    <a:cubicBezTo>
                      <a:pt x="50938" y="44024"/>
                      <a:pt x="50112" y="42886"/>
                      <a:pt x="49396" y="41677"/>
                    </a:cubicBezTo>
                    <a:cubicBezTo>
                      <a:pt x="49049" y="41065"/>
                      <a:pt x="48686" y="40459"/>
                      <a:pt x="48375" y="39839"/>
                    </a:cubicBezTo>
                    <a:cubicBezTo>
                      <a:pt x="48341" y="39782"/>
                      <a:pt x="48311" y="39716"/>
                      <a:pt x="48280" y="39656"/>
                    </a:cubicBezTo>
                    <a:lnTo>
                      <a:pt x="68646" y="13525"/>
                    </a:lnTo>
                    <a:cubicBezTo>
                      <a:pt x="65626" y="9469"/>
                      <a:pt x="62555" y="4716"/>
                      <a:pt x="59710"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8"/>
              <p:cNvSpPr/>
              <p:nvPr/>
            </p:nvSpPr>
            <p:spPr>
              <a:xfrm>
                <a:off x="0" y="7163653"/>
                <a:ext cx="804580" cy="1411304"/>
              </a:xfrm>
              <a:custGeom>
                <a:rect b="b" l="l" r="r" t="t"/>
                <a:pathLst>
                  <a:path extrusionOk="0" h="52256" w="29791">
                    <a:moveTo>
                      <a:pt x="0" y="0"/>
                    </a:moveTo>
                    <a:lnTo>
                      <a:pt x="0" y="13903"/>
                    </a:lnTo>
                    <a:cubicBezTo>
                      <a:pt x="11001" y="42475"/>
                      <a:pt x="29456" y="52085"/>
                      <a:pt x="29791" y="52255"/>
                    </a:cubicBezTo>
                    <a:lnTo>
                      <a:pt x="29791" y="52255"/>
                    </a:lnTo>
                    <a:cubicBezTo>
                      <a:pt x="6495" y="33405"/>
                      <a:pt x="1386" y="4835"/>
                      <a:pt x="674"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8"/>
              <p:cNvSpPr/>
              <p:nvPr/>
            </p:nvSpPr>
            <p:spPr>
              <a:xfrm>
                <a:off x="4471307" y="7163653"/>
                <a:ext cx="1613023" cy="1828462"/>
              </a:xfrm>
              <a:custGeom>
                <a:rect b="b" l="l" r="r" t="t"/>
                <a:pathLst>
                  <a:path extrusionOk="0" h="67702" w="59725">
                    <a:moveTo>
                      <a:pt x="52229" y="0"/>
                    </a:moveTo>
                    <a:cubicBezTo>
                      <a:pt x="39854" y="51743"/>
                      <a:pt x="1" y="67702"/>
                      <a:pt x="1" y="67702"/>
                    </a:cubicBezTo>
                    <a:cubicBezTo>
                      <a:pt x="51121" y="47721"/>
                      <a:pt x="59725" y="0"/>
                      <a:pt x="59725"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 name="Google Shape;187;p8"/>
            <p:cNvGrpSpPr/>
            <p:nvPr/>
          </p:nvGrpSpPr>
          <p:grpSpPr>
            <a:xfrm>
              <a:off x="7150969" y="-6"/>
              <a:ext cx="1988694" cy="5143537"/>
              <a:chOff x="6274462" y="1350945"/>
              <a:chExt cx="1466372" cy="3792609"/>
            </a:xfrm>
          </p:grpSpPr>
          <p:sp>
            <p:nvSpPr>
              <p:cNvPr id="188" name="Google Shape;188;p8"/>
              <p:cNvSpPr/>
              <p:nvPr/>
            </p:nvSpPr>
            <p:spPr>
              <a:xfrm>
                <a:off x="7604663" y="3300779"/>
                <a:ext cx="136172" cy="1842776"/>
              </a:xfrm>
              <a:custGeom>
                <a:rect b="b" l="l" r="r" t="t"/>
                <a:pathLst>
                  <a:path extrusionOk="0" h="68232" w="5042">
                    <a:moveTo>
                      <a:pt x="5042" y="0"/>
                    </a:moveTo>
                    <a:cubicBezTo>
                      <a:pt x="5042" y="0"/>
                      <a:pt x="4447" y="8151"/>
                      <a:pt x="2226" y="12823"/>
                    </a:cubicBezTo>
                    <a:cubicBezTo>
                      <a:pt x="0" y="17493"/>
                      <a:pt x="2000" y="23865"/>
                      <a:pt x="4002" y="26162"/>
                    </a:cubicBezTo>
                    <a:lnTo>
                      <a:pt x="4002" y="68232"/>
                    </a:lnTo>
                    <a:lnTo>
                      <a:pt x="5042" y="68232"/>
                    </a:lnTo>
                    <a:lnTo>
                      <a:pt x="5042" y="0"/>
                    </a:ln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8"/>
              <p:cNvSpPr/>
              <p:nvPr/>
            </p:nvSpPr>
            <p:spPr>
              <a:xfrm>
                <a:off x="7287892" y="4798101"/>
                <a:ext cx="364844" cy="242419"/>
              </a:xfrm>
              <a:custGeom>
                <a:rect b="b" l="l" r="r" t="t"/>
                <a:pathLst>
                  <a:path extrusionOk="0" h="8976" w="13509">
                    <a:moveTo>
                      <a:pt x="13509" y="1"/>
                    </a:moveTo>
                    <a:lnTo>
                      <a:pt x="13509" y="1"/>
                    </a:lnTo>
                    <a:cubicBezTo>
                      <a:pt x="7171" y="6448"/>
                      <a:pt x="0" y="6838"/>
                      <a:pt x="0" y="6838"/>
                    </a:cubicBezTo>
                    <a:cubicBezTo>
                      <a:pt x="1733" y="8430"/>
                      <a:pt x="3433" y="8976"/>
                      <a:pt x="4948" y="8976"/>
                    </a:cubicBezTo>
                    <a:cubicBezTo>
                      <a:pt x="8246" y="8976"/>
                      <a:pt x="10673" y="6392"/>
                      <a:pt x="10673" y="6392"/>
                    </a:cubicBezTo>
                    <a:lnTo>
                      <a:pt x="10673" y="7950"/>
                    </a:lnTo>
                    <a:cubicBezTo>
                      <a:pt x="13508" y="4781"/>
                      <a:pt x="13509" y="1"/>
                      <a:pt x="13509" y="1"/>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8"/>
              <p:cNvSpPr/>
              <p:nvPr/>
            </p:nvSpPr>
            <p:spPr>
              <a:xfrm>
                <a:off x="6868978" y="4706222"/>
                <a:ext cx="783758" cy="389151"/>
              </a:xfrm>
              <a:custGeom>
                <a:rect b="b" l="l" r="r" t="t"/>
                <a:pathLst>
                  <a:path extrusionOk="0" h="14409" w="29020">
                    <a:moveTo>
                      <a:pt x="19630" y="0"/>
                    </a:moveTo>
                    <a:cubicBezTo>
                      <a:pt x="8306" y="0"/>
                      <a:pt x="2262" y="5996"/>
                      <a:pt x="2262" y="5996"/>
                    </a:cubicBezTo>
                    <a:cubicBezTo>
                      <a:pt x="2633" y="6182"/>
                      <a:pt x="4078" y="7071"/>
                      <a:pt x="2633" y="8516"/>
                    </a:cubicBezTo>
                    <a:cubicBezTo>
                      <a:pt x="1187" y="9962"/>
                      <a:pt x="1" y="12378"/>
                      <a:pt x="1" y="12378"/>
                    </a:cubicBezTo>
                    <a:cubicBezTo>
                      <a:pt x="2019" y="11139"/>
                      <a:pt x="3409" y="10566"/>
                      <a:pt x="4227" y="10566"/>
                    </a:cubicBezTo>
                    <a:cubicBezTo>
                      <a:pt x="4896" y="10566"/>
                      <a:pt x="5182" y="10950"/>
                      <a:pt x="5116" y="11667"/>
                    </a:cubicBezTo>
                    <a:cubicBezTo>
                      <a:pt x="4967" y="13259"/>
                      <a:pt x="5450" y="14409"/>
                      <a:pt x="5450" y="14409"/>
                    </a:cubicBezTo>
                    <a:cubicBezTo>
                      <a:pt x="16789" y="2402"/>
                      <a:pt x="29020" y="1290"/>
                      <a:pt x="29020" y="1290"/>
                    </a:cubicBezTo>
                    <a:cubicBezTo>
                      <a:pt x="25572" y="369"/>
                      <a:pt x="22439" y="0"/>
                      <a:pt x="19630" y="0"/>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8"/>
              <p:cNvSpPr/>
              <p:nvPr/>
            </p:nvSpPr>
            <p:spPr>
              <a:xfrm>
                <a:off x="7347902" y="4050399"/>
                <a:ext cx="304834" cy="629626"/>
              </a:xfrm>
              <a:custGeom>
                <a:rect b="b" l="l" r="r" t="t"/>
                <a:pathLst>
                  <a:path extrusionOk="0" h="23313" w="11287">
                    <a:moveTo>
                      <a:pt x="1" y="0"/>
                    </a:moveTo>
                    <a:lnTo>
                      <a:pt x="1" y="0"/>
                    </a:lnTo>
                    <a:cubicBezTo>
                      <a:pt x="1" y="1"/>
                      <a:pt x="1391" y="2447"/>
                      <a:pt x="2225" y="13620"/>
                    </a:cubicBezTo>
                    <a:cubicBezTo>
                      <a:pt x="2878" y="22361"/>
                      <a:pt x="8054" y="23312"/>
                      <a:pt x="10277" y="23312"/>
                    </a:cubicBezTo>
                    <a:cubicBezTo>
                      <a:pt x="10896" y="23312"/>
                      <a:pt x="11287" y="23239"/>
                      <a:pt x="11287" y="23239"/>
                    </a:cubicBezTo>
                    <a:lnTo>
                      <a:pt x="11287" y="23237"/>
                    </a:lnTo>
                    <a:cubicBezTo>
                      <a:pt x="9323" y="21014"/>
                      <a:pt x="9248" y="19718"/>
                      <a:pt x="8321" y="10341"/>
                    </a:cubicBezTo>
                    <a:cubicBezTo>
                      <a:pt x="7395" y="964"/>
                      <a:pt x="1" y="0"/>
                      <a:pt x="1" y="0"/>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8"/>
              <p:cNvSpPr/>
              <p:nvPr/>
            </p:nvSpPr>
            <p:spPr>
              <a:xfrm>
                <a:off x="7260857" y="3057900"/>
                <a:ext cx="456427" cy="1001519"/>
              </a:xfrm>
              <a:custGeom>
                <a:rect b="b" l="l" r="r" t="t"/>
                <a:pathLst>
                  <a:path extrusionOk="0" h="37083" w="16900">
                    <a:moveTo>
                      <a:pt x="7549" y="1"/>
                    </a:moveTo>
                    <a:cubicBezTo>
                      <a:pt x="2148" y="1"/>
                      <a:pt x="213" y="8630"/>
                      <a:pt x="1" y="11179"/>
                    </a:cubicBezTo>
                    <a:cubicBezTo>
                      <a:pt x="1" y="11179"/>
                      <a:pt x="1794" y="8776"/>
                      <a:pt x="4510" y="8776"/>
                    </a:cubicBezTo>
                    <a:cubicBezTo>
                      <a:pt x="5275" y="8776"/>
                      <a:pt x="6113" y="8966"/>
                      <a:pt x="7006" y="9455"/>
                    </a:cubicBezTo>
                    <a:cubicBezTo>
                      <a:pt x="11063" y="11678"/>
                      <a:pt x="8192" y="21684"/>
                      <a:pt x="7349" y="27189"/>
                    </a:cubicBezTo>
                    <a:cubicBezTo>
                      <a:pt x="6505" y="32692"/>
                      <a:pt x="10007" y="35749"/>
                      <a:pt x="14510" y="37083"/>
                    </a:cubicBezTo>
                    <a:cubicBezTo>
                      <a:pt x="14510" y="37083"/>
                      <a:pt x="9423" y="30523"/>
                      <a:pt x="13342" y="20683"/>
                    </a:cubicBezTo>
                    <a:cubicBezTo>
                      <a:pt x="16900" y="11289"/>
                      <a:pt x="14342" y="949"/>
                      <a:pt x="8339" y="61"/>
                    </a:cubicBezTo>
                    <a:cubicBezTo>
                      <a:pt x="8068" y="20"/>
                      <a:pt x="7805" y="1"/>
                      <a:pt x="7549" y="1"/>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8"/>
              <p:cNvSpPr/>
              <p:nvPr/>
            </p:nvSpPr>
            <p:spPr>
              <a:xfrm>
                <a:off x="6890017" y="3312743"/>
                <a:ext cx="314313" cy="415780"/>
              </a:xfrm>
              <a:custGeom>
                <a:rect b="b" l="l" r="r" t="t"/>
                <a:pathLst>
                  <a:path extrusionOk="0" h="15395" w="11638">
                    <a:moveTo>
                      <a:pt x="7858" y="1"/>
                    </a:moveTo>
                    <a:lnTo>
                      <a:pt x="7858" y="1"/>
                    </a:lnTo>
                    <a:cubicBezTo>
                      <a:pt x="10822" y="13194"/>
                      <a:pt x="0" y="14602"/>
                      <a:pt x="0" y="14602"/>
                    </a:cubicBezTo>
                    <a:cubicBezTo>
                      <a:pt x="905" y="14952"/>
                      <a:pt x="2581" y="15395"/>
                      <a:pt x="4342" y="15395"/>
                    </a:cubicBezTo>
                    <a:cubicBezTo>
                      <a:pt x="7054" y="15395"/>
                      <a:pt x="9971" y="14347"/>
                      <a:pt x="10600" y="10303"/>
                    </a:cubicBezTo>
                    <a:cubicBezTo>
                      <a:pt x="11638" y="3632"/>
                      <a:pt x="7858" y="1"/>
                      <a:pt x="7858" y="1"/>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8"/>
              <p:cNvSpPr/>
              <p:nvPr/>
            </p:nvSpPr>
            <p:spPr>
              <a:xfrm>
                <a:off x="6274462" y="3965325"/>
                <a:ext cx="789753" cy="511495"/>
              </a:xfrm>
              <a:custGeom>
                <a:rect b="b" l="l" r="r" t="t"/>
                <a:pathLst>
                  <a:path extrusionOk="0" h="18939" w="29242">
                    <a:moveTo>
                      <a:pt x="10415" y="0"/>
                    </a:moveTo>
                    <a:cubicBezTo>
                      <a:pt x="11378" y="1038"/>
                      <a:pt x="11303" y="2446"/>
                      <a:pt x="11303" y="2446"/>
                    </a:cubicBezTo>
                    <a:cubicBezTo>
                      <a:pt x="9684" y="2106"/>
                      <a:pt x="8115" y="1982"/>
                      <a:pt x="6689" y="1982"/>
                    </a:cubicBezTo>
                    <a:cubicBezTo>
                      <a:pt x="2826" y="1982"/>
                      <a:pt x="1" y="2891"/>
                      <a:pt x="1" y="2891"/>
                    </a:cubicBezTo>
                    <a:cubicBezTo>
                      <a:pt x="3595" y="3855"/>
                      <a:pt x="5115" y="6042"/>
                      <a:pt x="5115" y="6042"/>
                    </a:cubicBezTo>
                    <a:cubicBezTo>
                      <a:pt x="1778" y="6820"/>
                      <a:pt x="1" y="10045"/>
                      <a:pt x="1" y="10045"/>
                    </a:cubicBezTo>
                    <a:cubicBezTo>
                      <a:pt x="1952" y="9843"/>
                      <a:pt x="3790" y="9751"/>
                      <a:pt x="5520" y="9751"/>
                    </a:cubicBezTo>
                    <a:cubicBezTo>
                      <a:pt x="22810" y="9751"/>
                      <a:pt x="29242" y="18939"/>
                      <a:pt x="29242" y="18939"/>
                    </a:cubicBezTo>
                    <a:cubicBezTo>
                      <a:pt x="27388" y="595"/>
                      <a:pt x="10416" y="0"/>
                      <a:pt x="10415" y="0"/>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8"/>
              <p:cNvSpPr/>
              <p:nvPr/>
            </p:nvSpPr>
            <p:spPr>
              <a:xfrm>
                <a:off x="6292476" y="3029488"/>
                <a:ext cx="925844" cy="1711573"/>
              </a:xfrm>
              <a:custGeom>
                <a:rect b="b" l="l" r="r" t="t"/>
                <a:pathLst>
                  <a:path extrusionOk="0" h="63374" w="34281">
                    <a:moveTo>
                      <a:pt x="15566" y="0"/>
                    </a:moveTo>
                    <a:cubicBezTo>
                      <a:pt x="15565" y="1"/>
                      <a:pt x="11258" y="1162"/>
                      <a:pt x="10777" y="7328"/>
                    </a:cubicBezTo>
                    <a:cubicBezTo>
                      <a:pt x="9277" y="8683"/>
                      <a:pt x="8561" y="10044"/>
                      <a:pt x="8561" y="10044"/>
                    </a:cubicBezTo>
                    <a:cubicBezTo>
                      <a:pt x="6894" y="8413"/>
                      <a:pt x="6337" y="5559"/>
                      <a:pt x="6337" y="5559"/>
                    </a:cubicBezTo>
                    <a:cubicBezTo>
                      <a:pt x="2557" y="11230"/>
                      <a:pt x="5782" y="18186"/>
                      <a:pt x="5782" y="18186"/>
                    </a:cubicBezTo>
                    <a:cubicBezTo>
                      <a:pt x="2669" y="18137"/>
                      <a:pt x="1112" y="16899"/>
                      <a:pt x="1111" y="16899"/>
                    </a:cubicBezTo>
                    <a:lnTo>
                      <a:pt x="1111" y="16899"/>
                    </a:lnTo>
                    <a:cubicBezTo>
                      <a:pt x="1" y="24683"/>
                      <a:pt x="7227" y="29463"/>
                      <a:pt x="13008" y="31242"/>
                    </a:cubicBezTo>
                    <a:cubicBezTo>
                      <a:pt x="18789" y="33021"/>
                      <a:pt x="30242" y="35244"/>
                      <a:pt x="31798" y="45918"/>
                    </a:cubicBezTo>
                    <a:cubicBezTo>
                      <a:pt x="33355" y="56591"/>
                      <a:pt x="23347" y="63374"/>
                      <a:pt x="23347" y="63374"/>
                    </a:cubicBezTo>
                    <a:cubicBezTo>
                      <a:pt x="25980" y="61779"/>
                      <a:pt x="34281" y="57999"/>
                      <a:pt x="34281" y="46511"/>
                    </a:cubicBezTo>
                    <a:cubicBezTo>
                      <a:pt x="34281" y="35022"/>
                      <a:pt x="16399" y="25906"/>
                      <a:pt x="13064" y="22792"/>
                    </a:cubicBezTo>
                    <a:cubicBezTo>
                      <a:pt x="9729" y="19679"/>
                      <a:pt x="8561" y="12564"/>
                      <a:pt x="13453" y="9840"/>
                    </a:cubicBezTo>
                    <a:cubicBezTo>
                      <a:pt x="15005" y="8977"/>
                      <a:pt x="16427" y="8610"/>
                      <a:pt x="17700" y="8610"/>
                    </a:cubicBezTo>
                    <a:cubicBezTo>
                      <a:pt x="20441" y="8610"/>
                      <a:pt x="22487" y="10309"/>
                      <a:pt x="23627" y="12396"/>
                    </a:cubicBezTo>
                    <a:cubicBezTo>
                      <a:pt x="25294" y="15455"/>
                      <a:pt x="23737" y="19012"/>
                      <a:pt x="20847" y="19289"/>
                    </a:cubicBezTo>
                    <a:cubicBezTo>
                      <a:pt x="20706" y="19303"/>
                      <a:pt x="20571" y="19309"/>
                      <a:pt x="20442" y="19309"/>
                    </a:cubicBezTo>
                    <a:cubicBezTo>
                      <a:pt x="17924" y="19309"/>
                      <a:pt x="17623" y="16844"/>
                      <a:pt x="17622" y="16843"/>
                    </a:cubicBezTo>
                    <a:lnTo>
                      <a:pt x="17622" y="16843"/>
                    </a:lnTo>
                    <a:cubicBezTo>
                      <a:pt x="15843" y="17734"/>
                      <a:pt x="15232" y="22570"/>
                      <a:pt x="19234" y="23293"/>
                    </a:cubicBezTo>
                    <a:cubicBezTo>
                      <a:pt x="19590" y="23357"/>
                      <a:pt x="19939" y="23387"/>
                      <a:pt x="20278" y="23387"/>
                    </a:cubicBezTo>
                    <a:cubicBezTo>
                      <a:pt x="23753" y="23387"/>
                      <a:pt x="26298" y="20248"/>
                      <a:pt x="26906" y="18678"/>
                    </a:cubicBezTo>
                    <a:cubicBezTo>
                      <a:pt x="27573" y="16955"/>
                      <a:pt x="29093" y="7301"/>
                      <a:pt x="20717" y="5077"/>
                    </a:cubicBezTo>
                    <a:cubicBezTo>
                      <a:pt x="19597" y="4780"/>
                      <a:pt x="18559" y="4651"/>
                      <a:pt x="17602" y="4651"/>
                    </a:cubicBezTo>
                    <a:cubicBezTo>
                      <a:pt x="16575" y="4651"/>
                      <a:pt x="15640" y="4799"/>
                      <a:pt x="14794" y="5047"/>
                    </a:cubicBezTo>
                    <a:cubicBezTo>
                      <a:pt x="14701" y="3921"/>
                      <a:pt x="14694" y="1859"/>
                      <a:pt x="15566" y="0"/>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8"/>
              <p:cNvSpPr/>
              <p:nvPr/>
            </p:nvSpPr>
            <p:spPr>
              <a:xfrm>
                <a:off x="7085173" y="2269821"/>
                <a:ext cx="615474" cy="743679"/>
              </a:xfrm>
              <a:custGeom>
                <a:rect b="b" l="l" r="r" t="t"/>
                <a:pathLst>
                  <a:path extrusionOk="0" h="27536" w="22789">
                    <a:moveTo>
                      <a:pt x="9007" y="1"/>
                    </a:moveTo>
                    <a:cubicBezTo>
                      <a:pt x="8876" y="1"/>
                      <a:pt x="8740" y="9"/>
                      <a:pt x="8600" y="25"/>
                    </a:cubicBezTo>
                    <a:cubicBezTo>
                      <a:pt x="8600" y="25"/>
                      <a:pt x="9451" y="382"/>
                      <a:pt x="9792" y="1664"/>
                    </a:cubicBezTo>
                    <a:cubicBezTo>
                      <a:pt x="9262" y="1515"/>
                      <a:pt x="8698" y="1430"/>
                      <a:pt x="8109" y="1396"/>
                    </a:cubicBezTo>
                    <a:lnTo>
                      <a:pt x="8117" y="1391"/>
                    </a:lnTo>
                    <a:cubicBezTo>
                      <a:pt x="7287" y="677"/>
                      <a:pt x="6431" y="433"/>
                      <a:pt x="5650" y="433"/>
                    </a:cubicBezTo>
                    <a:cubicBezTo>
                      <a:pt x="3973" y="433"/>
                      <a:pt x="2641" y="1555"/>
                      <a:pt x="2641" y="1555"/>
                    </a:cubicBezTo>
                    <a:cubicBezTo>
                      <a:pt x="2780" y="1536"/>
                      <a:pt x="2925" y="1528"/>
                      <a:pt x="3072" y="1528"/>
                    </a:cubicBezTo>
                    <a:cubicBezTo>
                      <a:pt x="3788" y="1528"/>
                      <a:pt x="4570" y="1730"/>
                      <a:pt x="5048" y="1877"/>
                    </a:cubicBezTo>
                    <a:cubicBezTo>
                      <a:pt x="4464" y="2155"/>
                      <a:pt x="3972" y="2537"/>
                      <a:pt x="3557" y="2986"/>
                    </a:cubicBezTo>
                    <a:cubicBezTo>
                      <a:pt x="1118" y="3465"/>
                      <a:pt x="1" y="5642"/>
                      <a:pt x="1" y="5642"/>
                    </a:cubicBezTo>
                    <a:cubicBezTo>
                      <a:pt x="597" y="5288"/>
                      <a:pt x="1433" y="5213"/>
                      <a:pt x="2033" y="5213"/>
                    </a:cubicBezTo>
                    <a:cubicBezTo>
                      <a:pt x="2090" y="5213"/>
                      <a:pt x="2145" y="5214"/>
                      <a:pt x="2198" y="5215"/>
                    </a:cubicBezTo>
                    <a:cubicBezTo>
                      <a:pt x="1412" y="7204"/>
                      <a:pt x="1336" y="9337"/>
                      <a:pt x="1336" y="9923"/>
                    </a:cubicBezTo>
                    <a:cubicBezTo>
                      <a:pt x="1336" y="11841"/>
                      <a:pt x="2337" y="16955"/>
                      <a:pt x="6784" y="17010"/>
                    </a:cubicBezTo>
                    <a:cubicBezTo>
                      <a:pt x="6802" y="17011"/>
                      <a:pt x="6820" y="17011"/>
                      <a:pt x="6838" y="17011"/>
                    </a:cubicBezTo>
                    <a:cubicBezTo>
                      <a:pt x="11240" y="17011"/>
                      <a:pt x="12409" y="10300"/>
                      <a:pt x="8451" y="7309"/>
                    </a:cubicBezTo>
                    <a:lnTo>
                      <a:pt x="8451" y="7309"/>
                    </a:lnTo>
                    <a:cubicBezTo>
                      <a:pt x="8451" y="7310"/>
                      <a:pt x="11398" y="12063"/>
                      <a:pt x="9174" y="14647"/>
                    </a:cubicBezTo>
                    <a:cubicBezTo>
                      <a:pt x="8596" y="15319"/>
                      <a:pt x="7894" y="15619"/>
                      <a:pt x="7175" y="15619"/>
                    </a:cubicBezTo>
                    <a:cubicBezTo>
                      <a:pt x="5128" y="15619"/>
                      <a:pt x="2942" y="13187"/>
                      <a:pt x="3087" y="9977"/>
                    </a:cubicBezTo>
                    <a:cubicBezTo>
                      <a:pt x="3281" y="5642"/>
                      <a:pt x="5004" y="3668"/>
                      <a:pt x="7256" y="3529"/>
                    </a:cubicBezTo>
                    <a:cubicBezTo>
                      <a:pt x="7317" y="3525"/>
                      <a:pt x="7378" y="3524"/>
                      <a:pt x="7440" y="3524"/>
                    </a:cubicBezTo>
                    <a:cubicBezTo>
                      <a:pt x="9688" y="3524"/>
                      <a:pt x="12914" y="5947"/>
                      <a:pt x="13482" y="9950"/>
                    </a:cubicBezTo>
                    <a:cubicBezTo>
                      <a:pt x="14066" y="14063"/>
                      <a:pt x="13147" y="24313"/>
                      <a:pt x="22789" y="27536"/>
                    </a:cubicBezTo>
                    <a:cubicBezTo>
                      <a:pt x="22789" y="27536"/>
                      <a:pt x="15623" y="24403"/>
                      <a:pt x="15677" y="14618"/>
                    </a:cubicBezTo>
                    <a:lnTo>
                      <a:pt x="15677" y="14618"/>
                    </a:lnTo>
                    <a:lnTo>
                      <a:pt x="15677" y="14620"/>
                    </a:lnTo>
                    <a:cubicBezTo>
                      <a:pt x="15711" y="8672"/>
                      <a:pt x="14486" y="4975"/>
                      <a:pt x="12314" y="3043"/>
                    </a:cubicBezTo>
                    <a:cubicBezTo>
                      <a:pt x="12096" y="2298"/>
                      <a:pt x="11246" y="1"/>
                      <a:pt x="9007" y="1"/>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8"/>
              <p:cNvSpPr/>
              <p:nvPr/>
            </p:nvSpPr>
            <p:spPr>
              <a:xfrm>
                <a:off x="7344364" y="2021136"/>
                <a:ext cx="170984" cy="134065"/>
              </a:xfrm>
              <a:custGeom>
                <a:rect b="b" l="l" r="r" t="t"/>
                <a:pathLst>
                  <a:path extrusionOk="0" h="4964" w="6331">
                    <a:moveTo>
                      <a:pt x="2256" y="0"/>
                    </a:moveTo>
                    <a:cubicBezTo>
                      <a:pt x="1504" y="0"/>
                      <a:pt x="756" y="457"/>
                      <a:pt x="494" y="1147"/>
                    </a:cubicBezTo>
                    <a:cubicBezTo>
                      <a:pt x="0" y="2447"/>
                      <a:pt x="1379" y="4964"/>
                      <a:pt x="5451" y="4964"/>
                    </a:cubicBezTo>
                    <a:cubicBezTo>
                      <a:pt x="5731" y="4964"/>
                      <a:pt x="6025" y="4952"/>
                      <a:pt x="6331" y="4927"/>
                    </a:cubicBezTo>
                    <a:cubicBezTo>
                      <a:pt x="6331" y="4927"/>
                      <a:pt x="4581" y="3982"/>
                      <a:pt x="4052" y="1648"/>
                    </a:cubicBezTo>
                    <a:cubicBezTo>
                      <a:pt x="3786" y="471"/>
                      <a:pt x="3019" y="0"/>
                      <a:pt x="2256" y="0"/>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8"/>
              <p:cNvSpPr/>
              <p:nvPr/>
            </p:nvSpPr>
            <p:spPr>
              <a:xfrm>
                <a:off x="7449531" y="1971037"/>
                <a:ext cx="291303" cy="902294"/>
              </a:xfrm>
              <a:custGeom>
                <a:rect b="b" l="l" r="r" t="t"/>
                <a:pathLst>
                  <a:path extrusionOk="0" h="33409" w="10786">
                    <a:moveTo>
                      <a:pt x="4299" y="1"/>
                    </a:moveTo>
                    <a:lnTo>
                      <a:pt x="4299" y="1"/>
                    </a:lnTo>
                    <a:cubicBezTo>
                      <a:pt x="4299" y="1"/>
                      <a:pt x="1900" y="3207"/>
                      <a:pt x="5677" y="5199"/>
                    </a:cubicBezTo>
                    <a:cubicBezTo>
                      <a:pt x="5677" y="5199"/>
                      <a:pt x="5855" y="7307"/>
                      <a:pt x="3964" y="10161"/>
                    </a:cubicBezTo>
                    <a:cubicBezTo>
                      <a:pt x="2075" y="13015"/>
                      <a:pt x="1" y="20178"/>
                      <a:pt x="5115" y="23256"/>
                    </a:cubicBezTo>
                    <a:cubicBezTo>
                      <a:pt x="5115" y="23256"/>
                      <a:pt x="2039" y="31373"/>
                      <a:pt x="10786" y="33409"/>
                    </a:cubicBezTo>
                    <a:lnTo>
                      <a:pt x="10786" y="4280"/>
                    </a:lnTo>
                    <a:cubicBezTo>
                      <a:pt x="10786" y="4280"/>
                      <a:pt x="7300" y="7059"/>
                      <a:pt x="8192" y="12508"/>
                    </a:cubicBezTo>
                    <a:cubicBezTo>
                      <a:pt x="8192" y="12508"/>
                      <a:pt x="5670" y="14768"/>
                      <a:pt x="6041" y="20402"/>
                    </a:cubicBezTo>
                    <a:cubicBezTo>
                      <a:pt x="6041" y="20402"/>
                      <a:pt x="3798" y="19737"/>
                      <a:pt x="3798" y="15288"/>
                    </a:cubicBezTo>
                    <a:cubicBezTo>
                      <a:pt x="3798" y="10839"/>
                      <a:pt x="7849" y="7782"/>
                      <a:pt x="6990" y="3669"/>
                    </a:cubicBezTo>
                    <a:lnTo>
                      <a:pt x="6990" y="3669"/>
                    </a:lnTo>
                    <a:cubicBezTo>
                      <a:pt x="6990" y="3669"/>
                      <a:pt x="6988" y="3669"/>
                      <a:pt x="6983" y="3669"/>
                    </a:cubicBezTo>
                    <a:cubicBezTo>
                      <a:pt x="6807" y="3669"/>
                      <a:pt x="3707" y="3618"/>
                      <a:pt x="4299" y="1"/>
                    </a:cubicBez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8"/>
              <p:cNvSpPr/>
              <p:nvPr/>
            </p:nvSpPr>
            <p:spPr>
              <a:xfrm>
                <a:off x="7523613" y="1350945"/>
                <a:ext cx="217221" cy="636351"/>
              </a:xfrm>
              <a:custGeom>
                <a:rect b="b" l="l" r="r" t="t"/>
                <a:pathLst>
                  <a:path extrusionOk="0" h="23562" w="8043">
                    <a:moveTo>
                      <a:pt x="8043" y="0"/>
                    </a:moveTo>
                    <a:cubicBezTo>
                      <a:pt x="8043" y="0"/>
                      <a:pt x="3780" y="4279"/>
                      <a:pt x="5949" y="13287"/>
                    </a:cubicBezTo>
                    <a:cubicBezTo>
                      <a:pt x="5949" y="13287"/>
                      <a:pt x="4504" y="11984"/>
                      <a:pt x="2065" y="11984"/>
                    </a:cubicBezTo>
                    <a:cubicBezTo>
                      <a:pt x="1440" y="11984"/>
                      <a:pt x="749" y="12069"/>
                      <a:pt x="0" y="12284"/>
                    </a:cubicBezTo>
                    <a:cubicBezTo>
                      <a:pt x="0" y="12284"/>
                      <a:pt x="5172" y="15067"/>
                      <a:pt x="5280" y="18956"/>
                    </a:cubicBezTo>
                    <a:cubicBezTo>
                      <a:pt x="5280" y="18956"/>
                      <a:pt x="2724" y="19347"/>
                      <a:pt x="3223" y="21904"/>
                    </a:cubicBezTo>
                    <a:cubicBezTo>
                      <a:pt x="3454" y="23079"/>
                      <a:pt x="4276" y="23561"/>
                      <a:pt x="5195" y="23561"/>
                    </a:cubicBezTo>
                    <a:cubicBezTo>
                      <a:pt x="6276" y="23561"/>
                      <a:pt x="7492" y="22895"/>
                      <a:pt x="8043" y="21904"/>
                    </a:cubicBezTo>
                    <a:lnTo>
                      <a:pt x="8043" y="0"/>
                    </a:ln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 name="Google Shape;200;p8"/>
            <p:cNvGrpSpPr/>
            <p:nvPr/>
          </p:nvGrpSpPr>
          <p:grpSpPr>
            <a:xfrm flipH="1">
              <a:off x="4319" y="-6"/>
              <a:ext cx="1988694" cy="5143537"/>
              <a:chOff x="6274462" y="1350945"/>
              <a:chExt cx="1466372" cy="3792609"/>
            </a:xfrm>
          </p:grpSpPr>
          <p:sp>
            <p:nvSpPr>
              <p:cNvPr id="201" name="Google Shape;201;p8"/>
              <p:cNvSpPr/>
              <p:nvPr/>
            </p:nvSpPr>
            <p:spPr>
              <a:xfrm>
                <a:off x="7604663" y="3300779"/>
                <a:ext cx="136172" cy="1842776"/>
              </a:xfrm>
              <a:custGeom>
                <a:rect b="b" l="l" r="r" t="t"/>
                <a:pathLst>
                  <a:path extrusionOk="0" h="68232" w="5042">
                    <a:moveTo>
                      <a:pt x="5042" y="0"/>
                    </a:moveTo>
                    <a:cubicBezTo>
                      <a:pt x="5042" y="0"/>
                      <a:pt x="4447" y="8151"/>
                      <a:pt x="2226" y="12823"/>
                    </a:cubicBezTo>
                    <a:cubicBezTo>
                      <a:pt x="0" y="17493"/>
                      <a:pt x="2000" y="23865"/>
                      <a:pt x="4002" y="26162"/>
                    </a:cubicBezTo>
                    <a:lnTo>
                      <a:pt x="4002" y="68232"/>
                    </a:lnTo>
                    <a:lnTo>
                      <a:pt x="5042" y="68232"/>
                    </a:lnTo>
                    <a:lnTo>
                      <a:pt x="5042" y="0"/>
                    </a:ln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8"/>
              <p:cNvSpPr/>
              <p:nvPr/>
            </p:nvSpPr>
            <p:spPr>
              <a:xfrm>
                <a:off x="7287892" y="4798101"/>
                <a:ext cx="364844" cy="242419"/>
              </a:xfrm>
              <a:custGeom>
                <a:rect b="b" l="l" r="r" t="t"/>
                <a:pathLst>
                  <a:path extrusionOk="0" h="8976" w="13509">
                    <a:moveTo>
                      <a:pt x="13509" y="1"/>
                    </a:moveTo>
                    <a:lnTo>
                      <a:pt x="13509" y="1"/>
                    </a:lnTo>
                    <a:cubicBezTo>
                      <a:pt x="7171" y="6448"/>
                      <a:pt x="0" y="6838"/>
                      <a:pt x="0" y="6838"/>
                    </a:cubicBezTo>
                    <a:cubicBezTo>
                      <a:pt x="1733" y="8430"/>
                      <a:pt x="3433" y="8976"/>
                      <a:pt x="4948" y="8976"/>
                    </a:cubicBezTo>
                    <a:cubicBezTo>
                      <a:pt x="8246" y="8976"/>
                      <a:pt x="10673" y="6392"/>
                      <a:pt x="10673" y="6392"/>
                    </a:cubicBezTo>
                    <a:lnTo>
                      <a:pt x="10673" y="7950"/>
                    </a:lnTo>
                    <a:cubicBezTo>
                      <a:pt x="13508" y="4781"/>
                      <a:pt x="13509" y="1"/>
                      <a:pt x="1350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8"/>
              <p:cNvSpPr/>
              <p:nvPr/>
            </p:nvSpPr>
            <p:spPr>
              <a:xfrm>
                <a:off x="6868978" y="4706222"/>
                <a:ext cx="783758" cy="389151"/>
              </a:xfrm>
              <a:custGeom>
                <a:rect b="b" l="l" r="r" t="t"/>
                <a:pathLst>
                  <a:path extrusionOk="0" h="14409" w="29020">
                    <a:moveTo>
                      <a:pt x="19630" y="0"/>
                    </a:moveTo>
                    <a:cubicBezTo>
                      <a:pt x="8306" y="0"/>
                      <a:pt x="2262" y="5996"/>
                      <a:pt x="2262" y="5996"/>
                    </a:cubicBezTo>
                    <a:cubicBezTo>
                      <a:pt x="2633" y="6182"/>
                      <a:pt x="4078" y="7071"/>
                      <a:pt x="2633" y="8516"/>
                    </a:cubicBezTo>
                    <a:cubicBezTo>
                      <a:pt x="1187" y="9962"/>
                      <a:pt x="1" y="12378"/>
                      <a:pt x="1" y="12378"/>
                    </a:cubicBezTo>
                    <a:cubicBezTo>
                      <a:pt x="2019" y="11139"/>
                      <a:pt x="3409" y="10566"/>
                      <a:pt x="4227" y="10566"/>
                    </a:cubicBezTo>
                    <a:cubicBezTo>
                      <a:pt x="4896" y="10566"/>
                      <a:pt x="5182" y="10950"/>
                      <a:pt x="5116" y="11667"/>
                    </a:cubicBezTo>
                    <a:cubicBezTo>
                      <a:pt x="4967" y="13259"/>
                      <a:pt x="5450" y="14409"/>
                      <a:pt x="5450" y="14409"/>
                    </a:cubicBezTo>
                    <a:cubicBezTo>
                      <a:pt x="16789" y="2402"/>
                      <a:pt x="29020" y="1290"/>
                      <a:pt x="29020" y="1290"/>
                    </a:cubicBezTo>
                    <a:cubicBezTo>
                      <a:pt x="25572" y="369"/>
                      <a:pt x="22439" y="0"/>
                      <a:pt x="19630"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8"/>
              <p:cNvSpPr/>
              <p:nvPr/>
            </p:nvSpPr>
            <p:spPr>
              <a:xfrm>
                <a:off x="7347902" y="4050399"/>
                <a:ext cx="304834" cy="629626"/>
              </a:xfrm>
              <a:custGeom>
                <a:rect b="b" l="l" r="r" t="t"/>
                <a:pathLst>
                  <a:path extrusionOk="0" h="23313" w="11287">
                    <a:moveTo>
                      <a:pt x="1" y="0"/>
                    </a:moveTo>
                    <a:lnTo>
                      <a:pt x="1" y="0"/>
                    </a:lnTo>
                    <a:cubicBezTo>
                      <a:pt x="1" y="1"/>
                      <a:pt x="1391" y="2447"/>
                      <a:pt x="2225" y="13620"/>
                    </a:cubicBezTo>
                    <a:cubicBezTo>
                      <a:pt x="2878" y="22361"/>
                      <a:pt x="8054" y="23312"/>
                      <a:pt x="10277" y="23312"/>
                    </a:cubicBezTo>
                    <a:cubicBezTo>
                      <a:pt x="10896" y="23312"/>
                      <a:pt x="11287" y="23239"/>
                      <a:pt x="11287" y="23239"/>
                    </a:cubicBezTo>
                    <a:lnTo>
                      <a:pt x="11287" y="23237"/>
                    </a:lnTo>
                    <a:cubicBezTo>
                      <a:pt x="9323" y="21014"/>
                      <a:pt x="9248" y="19718"/>
                      <a:pt x="8321" y="10341"/>
                    </a:cubicBezTo>
                    <a:cubicBezTo>
                      <a:pt x="7395" y="964"/>
                      <a:pt x="1" y="0"/>
                      <a:pt x="1"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8"/>
              <p:cNvSpPr/>
              <p:nvPr/>
            </p:nvSpPr>
            <p:spPr>
              <a:xfrm>
                <a:off x="7260857" y="3057900"/>
                <a:ext cx="456427" cy="1001519"/>
              </a:xfrm>
              <a:custGeom>
                <a:rect b="b" l="l" r="r" t="t"/>
                <a:pathLst>
                  <a:path extrusionOk="0" h="37083" w="16900">
                    <a:moveTo>
                      <a:pt x="7549" y="1"/>
                    </a:moveTo>
                    <a:cubicBezTo>
                      <a:pt x="2148" y="1"/>
                      <a:pt x="213" y="8630"/>
                      <a:pt x="1" y="11179"/>
                    </a:cubicBezTo>
                    <a:cubicBezTo>
                      <a:pt x="1" y="11179"/>
                      <a:pt x="1794" y="8776"/>
                      <a:pt x="4510" y="8776"/>
                    </a:cubicBezTo>
                    <a:cubicBezTo>
                      <a:pt x="5275" y="8776"/>
                      <a:pt x="6113" y="8966"/>
                      <a:pt x="7006" y="9455"/>
                    </a:cubicBezTo>
                    <a:cubicBezTo>
                      <a:pt x="11063" y="11678"/>
                      <a:pt x="8192" y="21684"/>
                      <a:pt x="7349" y="27189"/>
                    </a:cubicBezTo>
                    <a:cubicBezTo>
                      <a:pt x="6505" y="32692"/>
                      <a:pt x="10007" y="35749"/>
                      <a:pt x="14510" y="37083"/>
                    </a:cubicBezTo>
                    <a:cubicBezTo>
                      <a:pt x="14510" y="37083"/>
                      <a:pt x="9423" y="30523"/>
                      <a:pt x="13342" y="20683"/>
                    </a:cubicBezTo>
                    <a:cubicBezTo>
                      <a:pt x="16900" y="11289"/>
                      <a:pt x="14342" y="949"/>
                      <a:pt x="8339" y="61"/>
                    </a:cubicBezTo>
                    <a:cubicBezTo>
                      <a:pt x="8068" y="20"/>
                      <a:pt x="7805" y="1"/>
                      <a:pt x="754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8"/>
              <p:cNvSpPr/>
              <p:nvPr/>
            </p:nvSpPr>
            <p:spPr>
              <a:xfrm>
                <a:off x="6890017" y="3312743"/>
                <a:ext cx="314313" cy="415780"/>
              </a:xfrm>
              <a:custGeom>
                <a:rect b="b" l="l" r="r" t="t"/>
                <a:pathLst>
                  <a:path extrusionOk="0" h="15395" w="11638">
                    <a:moveTo>
                      <a:pt x="7858" y="1"/>
                    </a:moveTo>
                    <a:lnTo>
                      <a:pt x="7858" y="1"/>
                    </a:lnTo>
                    <a:cubicBezTo>
                      <a:pt x="10822" y="13194"/>
                      <a:pt x="0" y="14602"/>
                      <a:pt x="0" y="14602"/>
                    </a:cubicBezTo>
                    <a:cubicBezTo>
                      <a:pt x="905" y="14952"/>
                      <a:pt x="2581" y="15395"/>
                      <a:pt x="4342" y="15395"/>
                    </a:cubicBezTo>
                    <a:cubicBezTo>
                      <a:pt x="7054" y="15395"/>
                      <a:pt x="9971" y="14347"/>
                      <a:pt x="10600" y="10303"/>
                    </a:cubicBezTo>
                    <a:cubicBezTo>
                      <a:pt x="11638" y="3632"/>
                      <a:pt x="7858" y="1"/>
                      <a:pt x="7858"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8"/>
              <p:cNvSpPr/>
              <p:nvPr/>
            </p:nvSpPr>
            <p:spPr>
              <a:xfrm>
                <a:off x="6274462" y="3965325"/>
                <a:ext cx="789753" cy="511495"/>
              </a:xfrm>
              <a:custGeom>
                <a:rect b="b" l="l" r="r" t="t"/>
                <a:pathLst>
                  <a:path extrusionOk="0" h="18939" w="29242">
                    <a:moveTo>
                      <a:pt x="10415" y="0"/>
                    </a:moveTo>
                    <a:cubicBezTo>
                      <a:pt x="11378" y="1038"/>
                      <a:pt x="11303" y="2446"/>
                      <a:pt x="11303" y="2446"/>
                    </a:cubicBezTo>
                    <a:cubicBezTo>
                      <a:pt x="9684" y="2106"/>
                      <a:pt x="8115" y="1982"/>
                      <a:pt x="6689" y="1982"/>
                    </a:cubicBezTo>
                    <a:cubicBezTo>
                      <a:pt x="2826" y="1982"/>
                      <a:pt x="1" y="2891"/>
                      <a:pt x="1" y="2891"/>
                    </a:cubicBezTo>
                    <a:cubicBezTo>
                      <a:pt x="3595" y="3855"/>
                      <a:pt x="5115" y="6042"/>
                      <a:pt x="5115" y="6042"/>
                    </a:cubicBezTo>
                    <a:cubicBezTo>
                      <a:pt x="1778" y="6820"/>
                      <a:pt x="1" y="10045"/>
                      <a:pt x="1" y="10045"/>
                    </a:cubicBezTo>
                    <a:cubicBezTo>
                      <a:pt x="1952" y="9843"/>
                      <a:pt x="3790" y="9751"/>
                      <a:pt x="5520" y="9751"/>
                    </a:cubicBezTo>
                    <a:cubicBezTo>
                      <a:pt x="22810" y="9751"/>
                      <a:pt x="29242" y="18939"/>
                      <a:pt x="29242" y="18939"/>
                    </a:cubicBezTo>
                    <a:cubicBezTo>
                      <a:pt x="27388" y="595"/>
                      <a:pt x="10416" y="0"/>
                      <a:pt x="10415"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8"/>
              <p:cNvSpPr/>
              <p:nvPr/>
            </p:nvSpPr>
            <p:spPr>
              <a:xfrm>
                <a:off x="6292476" y="3029488"/>
                <a:ext cx="925844" cy="1711573"/>
              </a:xfrm>
              <a:custGeom>
                <a:rect b="b" l="l" r="r" t="t"/>
                <a:pathLst>
                  <a:path extrusionOk="0" h="63374" w="34281">
                    <a:moveTo>
                      <a:pt x="15566" y="0"/>
                    </a:moveTo>
                    <a:cubicBezTo>
                      <a:pt x="15565" y="1"/>
                      <a:pt x="11258" y="1162"/>
                      <a:pt x="10777" y="7328"/>
                    </a:cubicBezTo>
                    <a:cubicBezTo>
                      <a:pt x="9277" y="8683"/>
                      <a:pt x="8561" y="10044"/>
                      <a:pt x="8561" y="10044"/>
                    </a:cubicBezTo>
                    <a:cubicBezTo>
                      <a:pt x="6894" y="8413"/>
                      <a:pt x="6337" y="5559"/>
                      <a:pt x="6337" y="5559"/>
                    </a:cubicBezTo>
                    <a:cubicBezTo>
                      <a:pt x="2557" y="11230"/>
                      <a:pt x="5782" y="18186"/>
                      <a:pt x="5782" y="18186"/>
                    </a:cubicBezTo>
                    <a:cubicBezTo>
                      <a:pt x="2669" y="18137"/>
                      <a:pt x="1112" y="16899"/>
                      <a:pt x="1111" y="16899"/>
                    </a:cubicBezTo>
                    <a:lnTo>
                      <a:pt x="1111" y="16899"/>
                    </a:lnTo>
                    <a:cubicBezTo>
                      <a:pt x="1" y="24683"/>
                      <a:pt x="7227" y="29463"/>
                      <a:pt x="13008" y="31242"/>
                    </a:cubicBezTo>
                    <a:cubicBezTo>
                      <a:pt x="18789" y="33021"/>
                      <a:pt x="30242" y="35244"/>
                      <a:pt x="31798" y="45918"/>
                    </a:cubicBezTo>
                    <a:cubicBezTo>
                      <a:pt x="33355" y="56591"/>
                      <a:pt x="23347" y="63374"/>
                      <a:pt x="23347" y="63374"/>
                    </a:cubicBezTo>
                    <a:cubicBezTo>
                      <a:pt x="25980" y="61779"/>
                      <a:pt x="34281" y="57999"/>
                      <a:pt x="34281" y="46511"/>
                    </a:cubicBezTo>
                    <a:cubicBezTo>
                      <a:pt x="34281" y="35022"/>
                      <a:pt x="16399" y="25906"/>
                      <a:pt x="13064" y="22792"/>
                    </a:cubicBezTo>
                    <a:cubicBezTo>
                      <a:pt x="9729" y="19679"/>
                      <a:pt x="8561" y="12564"/>
                      <a:pt x="13453" y="9840"/>
                    </a:cubicBezTo>
                    <a:cubicBezTo>
                      <a:pt x="15005" y="8977"/>
                      <a:pt x="16427" y="8610"/>
                      <a:pt x="17700" y="8610"/>
                    </a:cubicBezTo>
                    <a:cubicBezTo>
                      <a:pt x="20441" y="8610"/>
                      <a:pt x="22487" y="10309"/>
                      <a:pt x="23627" y="12396"/>
                    </a:cubicBezTo>
                    <a:cubicBezTo>
                      <a:pt x="25294" y="15455"/>
                      <a:pt x="23737" y="19012"/>
                      <a:pt x="20847" y="19289"/>
                    </a:cubicBezTo>
                    <a:cubicBezTo>
                      <a:pt x="20706" y="19303"/>
                      <a:pt x="20571" y="19309"/>
                      <a:pt x="20442" y="19309"/>
                    </a:cubicBezTo>
                    <a:cubicBezTo>
                      <a:pt x="17924" y="19309"/>
                      <a:pt x="17623" y="16844"/>
                      <a:pt x="17622" y="16843"/>
                    </a:cubicBezTo>
                    <a:lnTo>
                      <a:pt x="17622" y="16843"/>
                    </a:lnTo>
                    <a:cubicBezTo>
                      <a:pt x="15843" y="17734"/>
                      <a:pt x="15232" y="22570"/>
                      <a:pt x="19234" y="23293"/>
                    </a:cubicBezTo>
                    <a:cubicBezTo>
                      <a:pt x="19590" y="23357"/>
                      <a:pt x="19939" y="23387"/>
                      <a:pt x="20278" y="23387"/>
                    </a:cubicBezTo>
                    <a:cubicBezTo>
                      <a:pt x="23753" y="23387"/>
                      <a:pt x="26298" y="20248"/>
                      <a:pt x="26906" y="18678"/>
                    </a:cubicBezTo>
                    <a:cubicBezTo>
                      <a:pt x="27573" y="16955"/>
                      <a:pt x="29093" y="7301"/>
                      <a:pt x="20717" y="5077"/>
                    </a:cubicBezTo>
                    <a:cubicBezTo>
                      <a:pt x="19597" y="4780"/>
                      <a:pt x="18559" y="4651"/>
                      <a:pt x="17602" y="4651"/>
                    </a:cubicBezTo>
                    <a:cubicBezTo>
                      <a:pt x="16575" y="4651"/>
                      <a:pt x="15640" y="4799"/>
                      <a:pt x="14794" y="5047"/>
                    </a:cubicBezTo>
                    <a:cubicBezTo>
                      <a:pt x="14701" y="3921"/>
                      <a:pt x="14694" y="1859"/>
                      <a:pt x="15566"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8"/>
              <p:cNvSpPr/>
              <p:nvPr/>
            </p:nvSpPr>
            <p:spPr>
              <a:xfrm>
                <a:off x="7085173" y="2269821"/>
                <a:ext cx="615474" cy="743679"/>
              </a:xfrm>
              <a:custGeom>
                <a:rect b="b" l="l" r="r" t="t"/>
                <a:pathLst>
                  <a:path extrusionOk="0" h="27536" w="22789">
                    <a:moveTo>
                      <a:pt x="9007" y="1"/>
                    </a:moveTo>
                    <a:cubicBezTo>
                      <a:pt x="8876" y="1"/>
                      <a:pt x="8740" y="9"/>
                      <a:pt x="8600" y="25"/>
                    </a:cubicBezTo>
                    <a:cubicBezTo>
                      <a:pt x="8600" y="25"/>
                      <a:pt x="9451" y="382"/>
                      <a:pt x="9792" y="1664"/>
                    </a:cubicBezTo>
                    <a:cubicBezTo>
                      <a:pt x="9262" y="1515"/>
                      <a:pt x="8698" y="1430"/>
                      <a:pt x="8109" y="1396"/>
                    </a:cubicBezTo>
                    <a:lnTo>
                      <a:pt x="8117" y="1391"/>
                    </a:lnTo>
                    <a:cubicBezTo>
                      <a:pt x="7287" y="677"/>
                      <a:pt x="6431" y="433"/>
                      <a:pt x="5650" y="433"/>
                    </a:cubicBezTo>
                    <a:cubicBezTo>
                      <a:pt x="3973" y="433"/>
                      <a:pt x="2641" y="1555"/>
                      <a:pt x="2641" y="1555"/>
                    </a:cubicBezTo>
                    <a:cubicBezTo>
                      <a:pt x="2780" y="1536"/>
                      <a:pt x="2925" y="1528"/>
                      <a:pt x="3072" y="1528"/>
                    </a:cubicBezTo>
                    <a:cubicBezTo>
                      <a:pt x="3788" y="1528"/>
                      <a:pt x="4570" y="1730"/>
                      <a:pt x="5048" y="1877"/>
                    </a:cubicBezTo>
                    <a:cubicBezTo>
                      <a:pt x="4464" y="2155"/>
                      <a:pt x="3972" y="2537"/>
                      <a:pt x="3557" y="2986"/>
                    </a:cubicBezTo>
                    <a:cubicBezTo>
                      <a:pt x="1118" y="3465"/>
                      <a:pt x="1" y="5642"/>
                      <a:pt x="1" y="5642"/>
                    </a:cubicBezTo>
                    <a:cubicBezTo>
                      <a:pt x="597" y="5288"/>
                      <a:pt x="1433" y="5213"/>
                      <a:pt x="2033" y="5213"/>
                    </a:cubicBezTo>
                    <a:cubicBezTo>
                      <a:pt x="2090" y="5213"/>
                      <a:pt x="2145" y="5214"/>
                      <a:pt x="2198" y="5215"/>
                    </a:cubicBezTo>
                    <a:cubicBezTo>
                      <a:pt x="1412" y="7204"/>
                      <a:pt x="1336" y="9337"/>
                      <a:pt x="1336" y="9923"/>
                    </a:cubicBezTo>
                    <a:cubicBezTo>
                      <a:pt x="1336" y="11841"/>
                      <a:pt x="2337" y="16955"/>
                      <a:pt x="6784" y="17010"/>
                    </a:cubicBezTo>
                    <a:cubicBezTo>
                      <a:pt x="6802" y="17011"/>
                      <a:pt x="6820" y="17011"/>
                      <a:pt x="6838" y="17011"/>
                    </a:cubicBezTo>
                    <a:cubicBezTo>
                      <a:pt x="11240" y="17011"/>
                      <a:pt x="12409" y="10300"/>
                      <a:pt x="8451" y="7309"/>
                    </a:cubicBezTo>
                    <a:lnTo>
                      <a:pt x="8451" y="7309"/>
                    </a:lnTo>
                    <a:cubicBezTo>
                      <a:pt x="8451" y="7310"/>
                      <a:pt x="11398" y="12063"/>
                      <a:pt x="9174" y="14647"/>
                    </a:cubicBezTo>
                    <a:cubicBezTo>
                      <a:pt x="8596" y="15319"/>
                      <a:pt x="7894" y="15619"/>
                      <a:pt x="7175" y="15619"/>
                    </a:cubicBezTo>
                    <a:cubicBezTo>
                      <a:pt x="5128" y="15619"/>
                      <a:pt x="2942" y="13187"/>
                      <a:pt x="3087" y="9977"/>
                    </a:cubicBezTo>
                    <a:cubicBezTo>
                      <a:pt x="3281" y="5642"/>
                      <a:pt x="5004" y="3668"/>
                      <a:pt x="7256" y="3529"/>
                    </a:cubicBezTo>
                    <a:cubicBezTo>
                      <a:pt x="7317" y="3525"/>
                      <a:pt x="7378" y="3524"/>
                      <a:pt x="7440" y="3524"/>
                    </a:cubicBezTo>
                    <a:cubicBezTo>
                      <a:pt x="9688" y="3524"/>
                      <a:pt x="12914" y="5947"/>
                      <a:pt x="13482" y="9950"/>
                    </a:cubicBezTo>
                    <a:cubicBezTo>
                      <a:pt x="14066" y="14063"/>
                      <a:pt x="13147" y="24313"/>
                      <a:pt x="22789" y="27536"/>
                    </a:cubicBezTo>
                    <a:cubicBezTo>
                      <a:pt x="22789" y="27536"/>
                      <a:pt x="15623" y="24403"/>
                      <a:pt x="15677" y="14618"/>
                    </a:cubicBezTo>
                    <a:lnTo>
                      <a:pt x="15677" y="14618"/>
                    </a:lnTo>
                    <a:lnTo>
                      <a:pt x="15677" y="14620"/>
                    </a:lnTo>
                    <a:cubicBezTo>
                      <a:pt x="15711" y="8672"/>
                      <a:pt x="14486" y="4975"/>
                      <a:pt x="12314" y="3043"/>
                    </a:cubicBezTo>
                    <a:cubicBezTo>
                      <a:pt x="12096" y="2298"/>
                      <a:pt x="11246" y="1"/>
                      <a:pt x="9007"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8"/>
              <p:cNvSpPr/>
              <p:nvPr/>
            </p:nvSpPr>
            <p:spPr>
              <a:xfrm>
                <a:off x="7344364" y="2021136"/>
                <a:ext cx="170984" cy="134065"/>
              </a:xfrm>
              <a:custGeom>
                <a:rect b="b" l="l" r="r" t="t"/>
                <a:pathLst>
                  <a:path extrusionOk="0" h="4964" w="6331">
                    <a:moveTo>
                      <a:pt x="2256" y="0"/>
                    </a:moveTo>
                    <a:cubicBezTo>
                      <a:pt x="1504" y="0"/>
                      <a:pt x="756" y="457"/>
                      <a:pt x="494" y="1147"/>
                    </a:cubicBezTo>
                    <a:cubicBezTo>
                      <a:pt x="0" y="2447"/>
                      <a:pt x="1379" y="4964"/>
                      <a:pt x="5451" y="4964"/>
                    </a:cubicBezTo>
                    <a:cubicBezTo>
                      <a:pt x="5731" y="4964"/>
                      <a:pt x="6025" y="4952"/>
                      <a:pt x="6331" y="4927"/>
                    </a:cubicBezTo>
                    <a:cubicBezTo>
                      <a:pt x="6331" y="4927"/>
                      <a:pt x="4581" y="3982"/>
                      <a:pt x="4052" y="1648"/>
                    </a:cubicBezTo>
                    <a:cubicBezTo>
                      <a:pt x="3786" y="471"/>
                      <a:pt x="3019" y="0"/>
                      <a:pt x="2256"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8"/>
              <p:cNvSpPr/>
              <p:nvPr/>
            </p:nvSpPr>
            <p:spPr>
              <a:xfrm>
                <a:off x="7449531" y="1971037"/>
                <a:ext cx="291303" cy="902294"/>
              </a:xfrm>
              <a:custGeom>
                <a:rect b="b" l="l" r="r" t="t"/>
                <a:pathLst>
                  <a:path extrusionOk="0" h="33409" w="10786">
                    <a:moveTo>
                      <a:pt x="4299" y="1"/>
                    </a:moveTo>
                    <a:lnTo>
                      <a:pt x="4299" y="1"/>
                    </a:lnTo>
                    <a:cubicBezTo>
                      <a:pt x="4299" y="1"/>
                      <a:pt x="1900" y="3207"/>
                      <a:pt x="5677" y="5199"/>
                    </a:cubicBezTo>
                    <a:cubicBezTo>
                      <a:pt x="5677" y="5199"/>
                      <a:pt x="5855" y="7307"/>
                      <a:pt x="3964" y="10161"/>
                    </a:cubicBezTo>
                    <a:cubicBezTo>
                      <a:pt x="2075" y="13015"/>
                      <a:pt x="1" y="20178"/>
                      <a:pt x="5115" y="23256"/>
                    </a:cubicBezTo>
                    <a:cubicBezTo>
                      <a:pt x="5115" y="23256"/>
                      <a:pt x="2039" y="31373"/>
                      <a:pt x="10786" y="33409"/>
                    </a:cubicBezTo>
                    <a:lnTo>
                      <a:pt x="10786" y="4280"/>
                    </a:lnTo>
                    <a:cubicBezTo>
                      <a:pt x="10786" y="4280"/>
                      <a:pt x="7300" y="7059"/>
                      <a:pt x="8192" y="12508"/>
                    </a:cubicBezTo>
                    <a:cubicBezTo>
                      <a:pt x="8192" y="12508"/>
                      <a:pt x="5670" y="14768"/>
                      <a:pt x="6041" y="20402"/>
                    </a:cubicBezTo>
                    <a:cubicBezTo>
                      <a:pt x="6041" y="20402"/>
                      <a:pt x="3798" y="19737"/>
                      <a:pt x="3798" y="15288"/>
                    </a:cubicBezTo>
                    <a:cubicBezTo>
                      <a:pt x="3798" y="10839"/>
                      <a:pt x="7849" y="7782"/>
                      <a:pt x="6990" y="3669"/>
                    </a:cubicBezTo>
                    <a:lnTo>
                      <a:pt x="6990" y="3669"/>
                    </a:lnTo>
                    <a:cubicBezTo>
                      <a:pt x="6990" y="3669"/>
                      <a:pt x="6988" y="3669"/>
                      <a:pt x="6983" y="3669"/>
                    </a:cubicBezTo>
                    <a:cubicBezTo>
                      <a:pt x="6807" y="3669"/>
                      <a:pt x="3707" y="3618"/>
                      <a:pt x="429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8"/>
              <p:cNvSpPr/>
              <p:nvPr/>
            </p:nvSpPr>
            <p:spPr>
              <a:xfrm>
                <a:off x="7523613" y="1350945"/>
                <a:ext cx="217221" cy="636351"/>
              </a:xfrm>
              <a:custGeom>
                <a:rect b="b" l="l" r="r" t="t"/>
                <a:pathLst>
                  <a:path extrusionOk="0" h="23562" w="8043">
                    <a:moveTo>
                      <a:pt x="8043" y="0"/>
                    </a:moveTo>
                    <a:cubicBezTo>
                      <a:pt x="8043" y="0"/>
                      <a:pt x="3780" y="4279"/>
                      <a:pt x="5949" y="13287"/>
                    </a:cubicBezTo>
                    <a:cubicBezTo>
                      <a:pt x="5949" y="13287"/>
                      <a:pt x="4504" y="11984"/>
                      <a:pt x="2065" y="11984"/>
                    </a:cubicBezTo>
                    <a:cubicBezTo>
                      <a:pt x="1440" y="11984"/>
                      <a:pt x="749" y="12069"/>
                      <a:pt x="0" y="12284"/>
                    </a:cubicBezTo>
                    <a:cubicBezTo>
                      <a:pt x="0" y="12284"/>
                      <a:pt x="5172" y="15067"/>
                      <a:pt x="5280" y="18956"/>
                    </a:cubicBezTo>
                    <a:cubicBezTo>
                      <a:pt x="5280" y="18956"/>
                      <a:pt x="2724" y="19347"/>
                      <a:pt x="3223" y="21904"/>
                    </a:cubicBezTo>
                    <a:cubicBezTo>
                      <a:pt x="3454" y="23079"/>
                      <a:pt x="4276" y="23561"/>
                      <a:pt x="5195" y="23561"/>
                    </a:cubicBezTo>
                    <a:cubicBezTo>
                      <a:pt x="6276" y="23561"/>
                      <a:pt x="7492" y="22895"/>
                      <a:pt x="8043" y="21904"/>
                    </a:cubicBezTo>
                    <a:lnTo>
                      <a:pt x="8043" y="0"/>
                    </a:ln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3" name="Google Shape;213;p8"/>
          <p:cNvGrpSpPr/>
          <p:nvPr/>
        </p:nvGrpSpPr>
        <p:grpSpPr>
          <a:xfrm>
            <a:off x="3741775" y="422298"/>
            <a:ext cx="1660449" cy="4597003"/>
            <a:chOff x="2860775" y="238125"/>
            <a:chExt cx="1892250" cy="5238750"/>
          </a:xfrm>
        </p:grpSpPr>
        <p:sp>
          <p:nvSpPr>
            <p:cNvPr id="214" name="Google Shape;214;p8"/>
            <p:cNvSpPr/>
            <p:nvPr/>
          </p:nvSpPr>
          <p:spPr>
            <a:xfrm>
              <a:off x="2926850" y="5212975"/>
              <a:ext cx="1700200" cy="263900"/>
            </a:xfrm>
            <a:custGeom>
              <a:rect b="b" l="l" r="r" t="t"/>
              <a:pathLst>
                <a:path extrusionOk="0" h="10556" w="68008">
                  <a:moveTo>
                    <a:pt x="954" y="1"/>
                  </a:moveTo>
                  <a:cubicBezTo>
                    <a:pt x="332" y="647"/>
                    <a:pt x="1" y="1317"/>
                    <a:pt x="1" y="2011"/>
                  </a:cubicBezTo>
                  <a:cubicBezTo>
                    <a:pt x="1" y="6730"/>
                    <a:pt x="15220" y="10556"/>
                    <a:pt x="34001" y="10556"/>
                  </a:cubicBezTo>
                  <a:cubicBezTo>
                    <a:pt x="52781" y="10556"/>
                    <a:pt x="68007" y="6730"/>
                    <a:pt x="68007" y="2011"/>
                  </a:cubicBezTo>
                  <a:cubicBezTo>
                    <a:pt x="68007" y="1317"/>
                    <a:pt x="67675" y="647"/>
                    <a:pt x="67054" y="1"/>
                  </a:cubicBezTo>
                  <a:cubicBezTo>
                    <a:pt x="63457" y="3749"/>
                    <a:pt x="50029" y="6537"/>
                    <a:pt x="34001" y="6537"/>
                  </a:cubicBezTo>
                  <a:cubicBezTo>
                    <a:pt x="17978" y="6537"/>
                    <a:pt x="4551" y="3749"/>
                    <a:pt x="9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8"/>
            <p:cNvSpPr/>
            <p:nvPr/>
          </p:nvSpPr>
          <p:spPr>
            <a:xfrm>
              <a:off x="2926250" y="238125"/>
              <a:ext cx="1768375" cy="1768550"/>
            </a:xfrm>
            <a:custGeom>
              <a:rect b="b" l="l" r="r" t="t"/>
              <a:pathLst>
                <a:path extrusionOk="0" h="70742" w="70735">
                  <a:moveTo>
                    <a:pt x="35371" y="0"/>
                  </a:moveTo>
                  <a:cubicBezTo>
                    <a:pt x="30591" y="0"/>
                    <a:pt x="25962" y="935"/>
                    <a:pt x="21605" y="2776"/>
                  </a:cubicBezTo>
                  <a:cubicBezTo>
                    <a:pt x="17393" y="4556"/>
                    <a:pt x="13609" y="7109"/>
                    <a:pt x="10362" y="10362"/>
                  </a:cubicBezTo>
                  <a:cubicBezTo>
                    <a:pt x="7109" y="13615"/>
                    <a:pt x="4557" y="17393"/>
                    <a:pt x="2776" y="21605"/>
                  </a:cubicBezTo>
                  <a:cubicBezTo>
                    <a:pt x="936" y="25962"/>
                    <a:pt x="0" y="30591"/>
                    <a:pt x="0" y="35371"/>
                  </a:cubicBezTo>
                  <a:cubicBezTo>
                    <a:pt x="0" y="40144"/>
                    <a:pt x="936" y="44779"/>
                    <a:pt x="2776" y="49136"/>
                  </a:cubicBezTo>
                  <a:cubicBezTo>
                    <a:pt x="4557" y="53343"/>
                    <a:pt x="7109" y="57126"/>
                    <a:pt x="10362" y="60379"/>
                  </a:cubicBezTo>
                  <a:cubicBezTo>
                    <a:pt x="13609" y="63632"/>
                    <a:pt x="17393" y="66185"/>
                    <a:pt x="21605" y="67965"/>
                  </a:cubicBezTo>
                  <a:cubicBezTo>
                    <a:pt x="25962" y="69806"/>
                    <a:pt x="30591" y="70741"/>
                    <a:pt x="35371" y="70741"/>
                  </a:cubicBezTo>
                  <a:cubicBezTo>
                    <a:pt x="40150" y="70741"/>
                    <a:pt x="44779" y="69806"/>
                    <a:pt x="49136" y="67965"/>
                  </a:cubicBezTo>
                  <a:cubicBezTo>
                    <a:pt x="53348" y="66185"/>
                    <a:pt x="57126" y="63632"/>
                    <a:pt x="60379" y="60379"/>
                  </a:cubicBezTo>
                  <a:cubicBezTo>
                    <a:pt x="63632" y="57126"/>
                    <a:pt x="66185" y="53343"/>
                    <a:pt x="67965" y="49136"/>
                  </a:cubicBezTo>
                  <a:cubicBezTo>
                    <a:pt x="69805" y="44779"/>
                    <a:pt x="70735" y="40150"/>
                    <a:pt x="70735" y="35371"/>
                  </a:cubicBezTo>
                  <a:cubicBezTo>
                    <a:pt x="70735" y="30591"/>
                    <a:pt x="69805" y="25962"/>
                    <a:pt x="67965" y="21605"/>
                  </a:cubicBezTo>
                  <a:cubicBezTo>
                    <a:pt x="66185" y="17393"/>
                    <a:pt x="63632" y="13615"/>
                    <a:pt x="60379" y="10362"/>
                  </a:cubicBezTo>
                  <a:cubicBezTo>
                    <a:pt x="57126" y="7109"/>
                    <a:pt x="53348" y="4556"/>
                    <a:pt x="49136" y="2776"/>
                  </a:cubicBezTo>
                  <a:cubicBezTo>
                    <a:pt x="44779" y="935"/>
                    <a:pt x="40150" y="0"/>
                    <a:pt x="35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8"/>
            <p:cNvSpPr/>
            <p:nvPr/>
          </p:nvSpPr>
          <p:spPr>
            <a:xfrm>
              <a:off x="2926250" y="238125"/>
              <a:ext cx="1768375" cy="1768550"/>
            </a:xfrm>
            <a:custGeom>
              <a:rect b="b" l="l" r="r" t="t"/>
              <a:pathLst>
                <a:path extrusionOk="0" h="70742" w="70735">
                  <a:moveTo>
                    <a:pt x="35371" y="0"/>
                  </a:moveTo>
                  <a:cubicBezTo>
                    <a:pt x="30591" y="0"/>
                    <a:pt x="25962" y="935"/>
                    <a:pt x="21605" y="2776"/>
                  </a:cubicBezTo>
                  <a:cubicBezTo>
                    <a:pt x="17393" y="4556"/>
                    <a:pt x="13609" y="7109"/>
                    <a:pt x="10362" y="10362"/>
                  </a:cubicBezTo>
                  <a:cubicBezTo>
                    <a:pt x="7109" y="13615"/>
                    <a:pt x="4557" y="17393"/>
                    <a:pt x="2776" y="21605"/>
                  </a:cubicBezTo>
                  <a:cubicBezTo>
                    <a:pt x="936" y="25962"/>
                    <a:pt x="0" y="30591"/>
                    <a:pt x="0" y="35371"/>
                  </a:cubicBezTo>
                  <a:cubicBezTo>
                    <a:pt x="0" y="40144"/>
                    <a:pt x="936" y="44779"/>
                    <a:pt x="2776" y="49136"/>
                  </a:cubicBezTo>
                  <a:cubicBezTo>
                    <a:pt x="4557" y="53343"/>
                    <a:pt x="7109" y="57126"/>
                    <a:pt x="10362" y="60379"/>
                  </a:cubicBezTo>
                  <a:cubicBezTo>
                    <a:pt x="13609" y="63632"/>
                    <a:pt x="17393" y="66185"/>
                    <a:pt x="21605" y="67965"/>
                  </a:cubicBezTo>
                  <a:cubicBezTo>
                    <a:pt x="25962" y="69806"/>
                    <a:pt x="30591" y="70741"/>
                    <a:pt x="35371" y="70741"/>
                  </a:cubicBezTo>
                  <a:cubicBezTo>
                    <a:pt x="40150" y="70741"/>
                    <a:pt x="44779" y="69806"/>
                    <a:pt x="49136" y="67965"/>
                  </a:cubicBezTo>
                  <a:cubicBezTo>
                    <a:pt x="53348" y="66185"/>
                    <a:pt x="57126" y="63632"/>
                    <a:pt x="60379" y="60379"/>
                  </a:cubicBezTo>
                  <a:cubicBezTo>
                    <a:pt x="63632" y="57126"/>
                    <a:pt x="66185" y="53343"/>
                    <a:pt x="67965" y="49136"/>
                  </a:cubicBezTo>
                  <a:cubicBezTo>
                    <a:pt x="69805" y="44779"/>
                    <a:pt x="70735" y="40150"/>
                    <a:pt x="70735" y="35371"/>
                  </a:cubicBezTo>
                  <a:cubicBezTo>
                    <a:pt x="70735" y="30591"/>
                    <a:pt x="69805" y="25962"/>
                    <a:pt x="67965" y="21605"/>
                  </a:cubicBezTo>
                  <a:cubicBezTo>
                    <a:pt x="66185" y="17393"/>
                    <a:pt x="63632" y="13615"/>
                    <a:pt x="60379" y="10362"/>
                  </a:cubicBezTo>
                  <a:cubicBezTo>
                    <a:pt x="57126" y="7109"/>
                    <a:pt x="53348" y="4556"/>
                    <a:pt x="49136" y="2776"/>
                  </a:cubicBezTo>
                  <a:cubicBezTo>
                    <a:pt x="44779" y="935"/>
                    <a:pt x="40150" y="0"/>
                    <a:pt x="35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8"/>
            <p:cNvSpPr/>
            <p:nvPr/>
          </p:nvSpPr>
          <p:spPr>
            <a:xfrm>
              <a:off x="2929275" y="1192975"/>
              <a:ext cx="325" cy="2750"/>
            </a:xfrm>
            <a:custGeom>
              <a:rect b="b" l="l" r="r" t="t"/>
              <a:pathLst>
                <a:path extrusionOk="0" h="110" w="13">
                  <a:moveTo>
                    <a:pt x="0" y="1"/>
                  </a:moveTo>
                  <a:cubicBezTo>
                    <a:pt x="6" y="37"/>
                    <a:pt x="6" y="73"/>
                    <a:pt x="12" y="110"/>
                  </a:cubicBezTo>
                  <a:cubicBezTo>
                    <a:pt x="6" y="43"/>
                    <a:pt x="6" y="1"/>
                    <a:pt x="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8"/>
            <p:cNvSpPr/>
            <p:nvPr/>
          </p:nvSpPr>
          <p:spPr>
            <a:xfrm>
              <a:off x="3533800" y="238125"/>
              <a:ext cx="471350" cy="429850"/>
            </a:xfrm>
            <a:custGeom>
              <a:rect b="b" l="l" r="r" t="t"/>
              <a:pathLst>
                <a:path extrusionOk="0" h="17194" w="18854">
                  <a:moveTo>
                    <a:pt x="11069" y="0"/>
                  </a:moveTo>
                  <a:cubicBezTo>
                    <a:pt x="8268" y="0"/>
                    <a:pt x="5517" y="320"/>
                    <a:pt x="2837" y="960"/>
                  </a:cubicBezTo>
                  <a:lnTo>
                    <a:pt x="2843" y="960"/>
                  </a:lnTo>
                  <a:cubicBezTo>
                    <a:pt x="2765" y="1032"/>
                    <a:pt x="1" y="3597"/>
                    <a:pt x="652" y="5311"/>
                  </a:cubicBezTo>
                  <a:cubicBezTo>
                    <a:pt x="853" y="5837"/>
                    <a:pt x="1332" y="5958"/>
                    <a:pt x="1905" y="5958"/>
                  </a:cubicBezTo>
                  <a:cubicBezTo>
                    <a:pt x="2392" y="5958"/>
                    <a:pt x="2947" y="5871"/>
                    <a:pt x="3456" y="5871"/>
                  </a:cubicBezTo>
                  <a:cubicBezTo>
                    <a:pt x="4330" y="5871"/>
                    <a:pt x="5068" y="6129"/>
                    <a:pt x="5094" y="7532"/>
                  </a:cubicBezTo>
                  <a:cubicBezTo>
                    <a:pt x="5154" y="10712"/>
                    <a:pt x="5154" y="15630"/>
                    <a:pt x="8093" y="16982"/>
                  </a:cubicBezTo>
                  <a:cubicBezTo>
                    <a:pt x="8409" y="17127"/>
                    <a:pt x="8673" y="17194"/>
                    <a:pt x="8899" y="17194"/>
                  </a:cubicBezTo>
                  <a:cubicBezTo>
                    <a:pt x="10772" y="17194"/>
                    <a:pt x="9997" y="12585"/>
                    <a:pt x="14333" y="9692"/>
                  </a:cubicBezTo>
                  <a:cubicBezTo>
                    <a:pt x="18854" y="6681"/>
                    <a:pt x="18220" y="3138"/>
                    <a:pt x="17387" y="561"/>
                  </a:cubicBezTo>
                  <a:cubicBezTo>
                    <a:pt x="15317" y="187"/>
                    <a:pt x="13211" y="0"/>
                    <a:pt x="110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8"/>
            <p:cNvSpPr/>
            <p:nvPr/>
          </p:nvSpPr>
          <p:spPr>
            <a:xfrm>
              <a:off x="2926400" y="277500"/>
              <a:ext cx="869650" cy="1678025"/>
            </a:xfrm>
            <a:custGeom>
              <a:rect b="b" l="l" r="r" t="t"/>
              <a:pathLst>
                <a:path extrusionOk="0" h="67121" w="34786">
                  <a:moveTo>
                    <a:pt x="24888" y="0"/>
                  </a:moveTo>
                  <a:lnTo>
                    <a:pt x="24888" y="0"/>
                  </a:lnTo>
                  <a:cubicBezTo>
                    <a:pt x="23778" y="344"/>
                    <a:pt x="22679" y="742"/>
                    <a:pt x="21599" y="1201"/>
                  </a:cubicBezTo>
                  <a:cubicBezTo>
                    <a:pt x="17387" y="2981"/>
                    <a:pt x="13603" y="5534"/>
                    <a:pt x="10356" y="8787"/>
                  </a:cubicBezTo>
                  <a:cubicBezTo>
                    <a:pt x="7103" y="12040"/>
                    <a:pt x="4551" y="15818"/>
                    <a:pt x="2770" y="20030"/>
                  </a:cubicBezTo>
                  <a:cubicBezTo>
                    <a:pt x="948" y="24333"/>
                    <a:pt x="19" y="28907"/>
                    <a:pt x="0" y="33627"/>
                  </a:cubicBezTo>
                  <a:cubicBezTo>
                    <a:pt x="574" y="34544"/>
                    <a:pt x="1370" y="35497"/>
                    <a:pt x="2378" y="35992"/>
                  </a:cubicBezTo>
                  <a:cubicBezTo>
                    <a:pt x="4659" y="37109"/>
                    <a:pt x="3114" y="39722"/>
                    <a:pt x="4605" y="40476"/>
                  </a:cubicBezTo>
                  <a:cubicBezTo>
                    <a:pt x="6096" y="41231"/>
                    <a:pt x="8190" y="41013"/>
                    <a:pt x="10302" y="42806"/>
                  </a:cubicBezTo>
                  <a:cubicBezTo>
                    <a:pt x="12414" y="44586"/>
                    <a:pt x="13295" y="45570"/>
                    <a:pt x="14653" y="45582"/>
                  </a:cubicBezTo>
                  <a:cubicBezTo>
                    <a:pt x="16017" y="45588"/>
                    <a:pt x="12800" y="49221"/>
                    <a:pt x="15124" y="51345"/>
                  </a:cubicBezTo>
                  <a:cubicBezTo>
                    <a:pt x="17453" y="53469"/>
                    <a:pt x="16783" y="56028"/>
                    <a:pt x="19577" y="57446"/>
                  </a:cubicBezTo>
                  <a:cubicBezTo>
                    <a:pt x="22191" y="58774"/>
                    <a:pt x="20000" y="62896"/>
                    <a:pt x="20115" y="65720"/>
                  </a:cubicBezTo>
                  <a:cubicBezTo>
                    <a:pt x="20603" y="65956"/>
                    <a:pt x="21098" y="66179"/>
                    <a:pt x="21599" y="66390"/>
                  </a:cubicBezTo>
                  <a:cubicBezTo>
                    <a:pt x="22221" y="66650"/>
                    <a:pt x="22848" y="66891"/>
                    <a:pt x="23482" y="67120"/>
                  </a:cubicBezTo>
                  <a:cubicBezTo>
                    <a:pt x="23772" y="66396"/>
                    <a:pt x="24405" y="65431"/>
                    <a:pt x="25818" y="64543"/>
                  </a:cubicBezTo>
                  <a:cubicBezTo>
                    <a:pt x="28533" y="62823"/>
                    <a:pt x="27399" y="61158"/>
                    <a:pt x="29764" y="60452"/>
                  </a:cubicBezTo>
                  <a:cubicBezTo>
                    <a:pt x="32130" y="59746"/>
                    <a:pt x="32492" y="57869"/>
                    <a:pt x="32311" y="56107"/>
                  </a:cubicBezTo>
                  <a:cubicBezTo>
                    <a:pt x="32130" y="54350"/>
                    <a:pt x="34785" y="54157"/>
                    <a:pt x="33820" y="52112"/>
                  </a:cubicBezTo>
                  <a:cubicBezTo>
                    <a:pt x="32854" y="50072"/>
                    <a:pt x="28781" y="50325"/>
                    <a:pt x="26077" y="46481"/>
                  </a:cubicBezTo>
                  <a:cubicBezTo>
                    <a:pt x="24264" y="43900"/>
                    <a:pt x="21728" y="43022"/>
                    <a:pt x="19739" y="43022"/>
                  </a:cubicBezTo>
                  <a:cubicBezTo>
                    <a:pt x="18762" y="43022"/>
                    <a:pt x="17918" y="43234"/>
                    <a:pt x="17357" y="43560"/>
                  </a:cubicBezTo>
                  <a:cubicBezTo>
                    <a:pt x="16674" y="43957"/>
                    <a:pt x="16021" y="44191"/>
                    <a:pt x="15441" y="44191"/>
                  </a:cubicBezTo>
                  <a:cubicBezTo>
                    <a:pt x="14576" y="44191"/>
                    <a:pt x="13874" y="43671"/>
                    <a:pt x="13476" y="42395"/>
                  </a:cubicBezTo>
                  <a:cubicBezTo>
                    <a:pt x="12919" y="40612"/>
                    <a:pt x="12881" y="39748"/>
                    <a:pt x="11491" y="39748"/>
                  </a:cubicBezTo>
                  <a:cubicBezTo>
                    <a:pt x="11225" y="39748"/>
                    <a:pt x="10910" y="39780"/>
                    <a:pt x="10531" y="39843"/>
                  </a:cubicBezTo>
                  <a:cubicBezTo>
                    <a:pt x="10398" y="39865"/>
                    <a:pt x="10269" y="39875"/>
                    <a:pt x="10146" y="39875"/>
                  </a:cubicBezTo>
                  <a:cubicBezTo>
                    <a:pt x="8093" y="39875"/>
                    <a:pt x="7443" y="36931"/>
                    <a:pt x="8576" y="35389"/>
                  </a:cubicBezTo>
                  <a:cubicBezTo>
                    <a:pt x="9777" y="33753"/>
                    <a:pt x="11919" y="35491"/>
                    <a:pt x="15106" y="33621"/>
                  </a:cubicBezTo>
                  <a:cubicBezTo>
                    <a:pt x="18292" y="31750"/>
                    <a:pt x="16482" y="29595"/>
                    <a:pt x="19348" y="27592"/>
                  </a:cubicBezTo>
                  <a:cubicBezTo>
                    <a:pt x="22215" y="25594"/>
                    <a:pt x="23573" y="24870"/>
                    <a:pt x="24055" y="22432"/>
                  </a:cubicBezTo>
                  <a:cubicBezTo>
                    <a:pt x="24532" y="19994"/>
                    <a:pt x="26970" y="20078"/>
                    <a:pt x="24695" y="16916"/>
                  </a:cubicBezTo>
                  <a:cubicBezTo>
                    <a:pt x="24032" y="15998"/>
                    <a:pt x="23340" y="15657"/>
                    <a:pt x="22663" y="15657"/>
                  </a:cubicBezTo>
                  <a:cubicBezTo>
                    <a:pt x="21013" y="15657"/>
                    <a:pt x="19448" y="17686"/>
                    <a:pt x="18588" y="18328"/>
                  </a:cubicBezTo>
                  <a:cubicBezTo>
                    <a:pt x="18005" y="18767"/>
                    <a:pt x="16940" y="19121"/>
                    <a:pt x="15915" y="19121"/>
                  </a:cubicBezTo>
                  <a:cubicBezTo>
                    <a:pt x="14827" y="19121"/>
                    <a:pt x="13786" y="18723"/>
                    <a:pt x="13416" y="17604"/>
                  </a:cubicBezTo>
                  <a:cubicBezTo>
                    <a:pt x="12692" y="15437"/>
                    <a:pt x="17616" y="14013"/>
                    <a:pt x="19016" y="11527"/>
                  </a:cubicBezTo>
                  <a:cubicBezTo>
                    <a:pt x="19819" y="10092"/>
                    <a:pt x="20483" y="9269"/>
                    <a:pt x="21004" y="9269"/>
                  </a:cubicBezTo>
                  <a:cubicBezTo>
                    <a:pt x="21388" y="9269"/>
                    <a:pt x="21694" y="9716"/>
                    <a:pt x="21919" y="10694"/>
                  </a:cubicBezTo>
                  <a:cubicBezTo>
                    <a:pt x="22181" y="11816"/>
                    <a:pt x="22902" y="12317"/>
                    <a:pt x="23689" y="12317"/>
                  </a:cubicBezTo>
                  <a:cubicBezTo>
                    <a:pt x="24513" y="12317"/>
                    <a:pt x="25410" y="11766"/>
                    <a:pt x="25926" y="10803"/>
                  </a:cubicBezTo>
                  <a:cubicBezTo>
                    <a:pt x="26934" y="8920"/>
                    <a:pt x="25075" y="8159"/>
                    <a:pt x="22927" y="6759"/>
                  </a:cubicBezTo>
                  <a:cubicBezTo>
                    <a:pt x="20778" y="5359"/>
                    <a:pt x="22734" y="1593"/>
                    <a:pt x="248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8"/>
            <p:cNvSpPr/>
            <p:nvPr/>
          </p:nvSpPr>
          <p:spPr>
            <a:xfrm>
              <a:off x="3993050" y="415400"/>
              <a:ext cx="701575" cy="1463625"/>
            </a:xfrm>
            <a:custGeom>
              <a:rect b="b" l="l" r="r" t="t"/>
              <a:pathLst>
                <a:path extrusionOk="0" h="58545" w="28063">
                  <a:moveTo>
                    <a:pt x="13953" y="0"/>
                  </a:moveTo>
                  <a:cubicBezTo>
                    <a:pt x="13935" y="1527"/>
                    <a:pt x="13646" y="4737"/>
                    <a:pt x="11503" y="5606"/>
                  </a:cubicBezTo>
                  <a:cubicBezTo>
                    <a:pt x="8786" y="6708"/>
                    <a:pt x="8043" y="9134"/>
                    <a:pt x="10921" y="9134"/>
                  </a:cubicBezTo>
                  <a:cubicBezTo>
                    <a:pt x="11053" y="9134"/>
                    <a:pt x="11193" y="9129"/>
                    <a:pt x="11340" y="9119"/>
                  </a:cubicBezTo>
                  <a:cubicBezTo>
                    <a:pt x="11503" y="9107"/>
                    <a:pt x="11659" y="9102"/>
                    <a:pt x="11810" y="9102"/>
                  </a:cubicBezTo>
                  <a:cubicBezTo>
                    <a:pt x="14771" y="9102"/>
                    <a:pt x="15405" y="11221"/>
                    <a:pt x="13929" y="12088"/>
                  </a:cubicBezTo>
                  <a:cubicBezTo>
                    <a:pt x="12378" y="12999"/>
                    <a:pt x="8794" y="13084"/>
                    <a:pt x="7587" y="15956"/>
                  </a:cubicBezTo>
                  <a:cubicBezTo>
                    <a:pt x="6374" y="18835"/>
                    <a:pt x="3181" y="18328"/>
                    <a:pt x="2662" y="21207"/>
                  </a:cubicBezTo>
                  <a:cubicBezTo>
                    <a:pt x="2369" y="22827"/>
                    <a:pt x="3288" y="23443"/>
                    <a:pt x="4512" y="23443"/>
                  </a:cubicBezTo>
                  <a:cubicBezTo>
                    <a:pt x="5459" y="23443"/>
                    <a:pt x="6589" y="23074"/>
                    <a:pt x="7484" y="22516"/>
                  </a:cubicBezTo>
                  <a:cubicBezTo>
                    <a:pt x="9067" y="21532"/>
                    <a:pt x="9786" y="19859"/>
                    <a:pt x="11462" y="19859"/>
                  </a:cubicBezTo>
                  <a:cubicBezTo>
                    <a:pt x="11965" y="19859"/>
                    <a:pt x="12553" y="20009"/>
                    <a:pt x="13277" y="20374"/>
                  </a:cubicBezTo>
                  <a:cubicBezTo>
                    <a:pt x="16416" y="21961"/>
                    <a:pt x="14804" y="23053"/>
                    <a:pt x="16210" y="23747"/>
                  </a:cubicBezTo>
                  <a:cubicBezTo>
                    <a:pt x="16335" y="23809"/>
                    <a:pt x="16449" y="23837"/>
                    <a:pt x="16556" y="23837"/>
                  </a:cubicBezTo>
                  <a:cubicBezTo>
                    <a:pt x="17646" y="23837"/>
                    <a:pt x="17871" y="20826"/>
                    <a:pt x="19560" y="19710"/>
                  </a:cubicBezTo>
                  <a:cubicBezTo>
                    <a:pt x="20057" y="19381"/>
                    <a:pt x="20550" y="19233"/>
                    <a:pt x="21001" y="19233"/>
                  </a:cubicBezTo>
                  <a:cubicBezTo>
                    <a:pt x="22235" y="19233"/>
                    <a:pt x="23152" y="20341"/>
                    <a:pt x="22975" y="21871"/>
                  </a:cubicBezTo>
                  <a:cubicBezTo>
                    <a:pt x="22740" y="23959"/>
                    <a:pt x="20507" y="22872"/>
                    <a:pt x="19560" y="23838"/>
                  </a:cubicBezTo>
                  <a:cubicBezTo>
                    <a:pt x="18618" y="24797"/>
                    <a:pt x="22131" y="24840"/>
                    <a:pt x="21593" y="26318"/>
                  </a:cubicBezTo>
                  <a:cubicBezTo>
                    <a:pt x="21268" y="27215"/>
                    <a:pt x="19624" y="27937"/>
                    <a:pt x="17756" y="27937"/>
                  </a:cubicBezTo>
                  <a:cubicBezTo>
                    <a:pt x="16546" y="27937"/>
                    <a:pt x="15241" y="27634"/>
                    <a:pt x="14140" y="26879"/>
                  </a:cubicBezTo>
                  <a:cubicBezTo>
                    <a:pt x="12513" y="25764"/>
                    <a:pt x="10495" y="24703"/>
                    <a:pt x="8492" y="24703"/>
                  </a:cubicBezTo>
                  <a:cubicBezTo>
                    <a:pt x="7050" y="24703"/>
                    <a:pt x="5616" y="25253"/>
                    <a:pt x="4340" y="26729"/>
                  </a:cubicBezTo>
                  <a:cubicBezTo>
                    <a:pt x="1286" y="30259"/>
                    <a:pt x="1" y="34302"/>
                    <a:pt x="387" y="36288"/>
                  </a:cubicBezTo>
                  <a:cubicBezTo>
                    <a:pt x="689" y="37822"/>
                    <a:pt x="1743" y="40390"/>
                    <a:pt x="4419" y="40390"/>
                  </a:cubicBezTo>
                  <a:cubicBezTo>
                    <a:pt x="5218" y="40390"/>
                    <a:pt x="6161" y="40161"/>
                    <a:pt x="7273" y="39607"/>
                  </a:cubicBezTo>
                  <a:cubicBezTo>
                    <a:pt x="7930" y="39279"/>
                    <a:pt x="8507" y="39133"/>
                    <a:pt x="9013" y="39133"/>
                  </a:cubicBezTo>
                  <a:cubicBezTo>
                    <a:pt x="12222" y="39133"/>
                    <a:pt x="12515" y="45045"/>
                    <a:pt x="11660" y="48074"/>
                  </a:cubicBezTo>
                  <a:cubicBezTo>
                    <a:pt x="10695" y="51502"/>
                    <a:pt x="8347" y="56619"/>
                    <a:pt x="11020" y="58545"/>
                  </a:cubicBezTo>
                  <a:cubicBezTo>
                    <a:pt x="13440" y="57078"/>
                    <a:pt x="15679" y="55322"/>
                    <a:pt x="17707" y="53294"/>
                  </a:cubicBezTo>
                  <a:cubicBezTo>
                    <a:pt x="20960" y="50041"/>
                    <a:pt x="23506" y="46258"/>
                    <a:pt x="25293" y="42045"/>
                  </a:cubicBezTo>
                  <a:cubicBezTo>
                    <a:pt x="27133" y="37688"/>
                    <a:pt x="28063" y="33059"/>
                    <a:pt x="28063" y="28280"/>
                  </a:cubicBezTo>
                  <a:cubicBezTo>
                    <a:pt x="28063" y="23500"/>
                    <a:pt x="27133" y="18871"/>
                    <a:pt x="25293" y="14514"/>
                  </a:cubicBezTo>
                  <a:cubicBezTo>
                    <a:pt x="23513" y="10302"/>
                    <a:pt x="20960" y="6524"/>
                    <a:pt x="17707" y="3271"/>
                  </a:cubicBezTo>
                  <a:cubicBezTo>
                    <a:pt x="16524" y="2088"/>
                    <a:pt x="15269" y="996"/>
                    <a:pt x="139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8"/>
            <p:cNvSpPr/>
            <p:nvPr/>
          </p:nvSpPr>
          <p:spPr>
            <a:xfrm>
              <a:off x="2930025" y="1015975"/>
              <a:ext cx="1621575" cy="990700"/>
            </a:xfrm>
            <a:custGeom>
              <a:rect b="b" l="l" r="r" t="t"/>
              <a:pathLst>
                <a:path extrusionOk="0" h="39628" w="64863">
                  <a:moveTo>
                    <a:pt x="0" y="7449"/>
                  </a:moveTo>
                  <a:lnTo>
                    <a:pt x="0" y="7449"/>
                  </a:lnTo>
                  <a:cubicBezTo>
                    <a:pt x="4" y="7500"/>
                    <a:pt x="9" y="7554"/>
                    <a:pt x="15" y="7610"/>
                  </a:cubicBezTo>
                  <a:lnTo>
                    <a:pt x="15" y="7610"/>
                  </a:lnTo>
                  <a:cubicBezTo>
                    <a:pt x="10" y="7556"/>
                    <a:pt x="5" y="7503"/>
                    <a:pt x="0" y="7449"/>
                  </a:cubicBezTo>
                  <a:close/>
                  <a:moveTo>
                    <a:pt x="24503" y="1"/>
                  </a:moveTo>
                  <a:cubicBezTo>
                    <a:pt x="24153" y="1"/>
                    <a:pt x="23822" y="80"/>
                    <a:pt x="23518" y="255"/>
                  </a:cubicBezTo>
                  <a:cubicBezTo>
                    <a:pt x="18757" y="3007"/>
                    <a:pt x="23331" y="6815"/>
                    <a:pt x="24707" y="12651"/>
                  </a:cubicBezTo>
                  <a:cubicBezTo>
                    <a:pt x="25781" y="17231"/>
                    <a:pt x="22678" y="21125"/>
                    <a:pt x="16435" y="21125"/>
                  </a:cubicBezTo>
                  <a:cubicBezTo>
                    <a:pt x="14714" y="21125"/>
                    <a:pt x="12755" y="20829"/>
                    <a:pt x="10579" y="20171"/>
                  </a:cubicBezTo>
                  <a:cubicBezTo>
                    <a:pt x="1701" y="17488"/>
                    <a:pt x="246" y="9998"/>
                    <a:pt x="15" y="7610"/>
                  </a:cubicBezTo>
                  <a:lnTo>
                    <a:pt x="15" y="7610"/>
                  </a:lnTo>
                  <a:cubicBezTo>
                    <a:pt x="346" y="11204"/>
                    <a:pt x="1216" y="14692"/>
                    <a:pt x="2625" y="18022"/>
                  </a:cubicBezTo>
                  <a:cubicBezTo>
                    <a:pt x="4406" y="22235"/>
                    <a:pt x="6958" y="26018"/>
                    <a:pt x="10211" y="29265"/>
                  </a:cubicBezTo>
                  <a:cubicBezTo>
                    <a:pt x="13458" y="32518"/>
                    <a:pt x="17242" y="35071"/>
                    <a:pt x="21454" y="36851"/>
                  </a:cubicBezTo>
                  <a:cubicBezTo>
                    <a:pt x="25811" y="38692"/>
                    <a:pt x="30440" y="39627"/>
                    <a:pt x="35220" y="39627"/>
                  </a:cubicBezTo>
                  <a:cubicBezTo>
                    <a:pt x="39999" y="39627"/>
                    <a:pt x="44628" y="38692"/>
                    <a:pt x="48979" y="36851"/>
                  </a:cubicBezTo>
                  <a:cubicBezTo>
                    <a:pt x="53191" y="35071"/>
                    <a:pt x="56975" y="32518"/>
                    <a:pt x="60228" y="29265"/>
                  </a:cubicBezTo>
                  <a:cubicBezTo>
                    <a:pt x="61978" y="27515"/>
                    <a:pt x="63523" y="25596"/>
                    <a:pt x="64857" y="23550"/>
                  </a:cubicBezTo>
                  <a:lnTo>
                    <a:pt x="64863" y="23550"/>
                  </a:lnTo>
                  <a:cubicBezTo>
                    <a:pt x="63728" y="20080"/>
                    <a:pt x="62461" y="16532"/>
                    <a:pt x="61936" y="16212"/>
                  </a:cubicBezTo>
                  <a:cubicBezTo>
                    <a:pt x="61692" y="16064"/>
                    <a:pt x="61117" y="15993"/>
                    <a:pt x="60386" y="15993"/>
                  </a:cubicBezTo>
                  <a:cubicBezTo>
                    <a:pt x="57951" y="15993"/>
                    <a:pt x="53783" y="16785"/>
                    <a:pt x="54326" y="18191"/>
                  </a:cubicBezTo>
                  <a:cubicBezTo>
                    <a:pt x="54776" y="19348"/>
                    <a:pt x="53947" y="21258"/>
                    <a:pt x="51637" y="21258"/>
                  </a:cubicBezTo>
                  <a:cubicBezTo>
                    <a:pt x="50295" y="21258"/>
                    <a:pt x="48452" y="20613"/>
                    <a:pt x="46070" y="18801"/>
                  </a:cubicBezTo>
                  <a:cubicBezTo>
                    <a:pt x="33729" y="9428"/>
                    <a:pt x="35721" y="5367"/>
                    <a:pt x="33886" y="2935"/>
                  </a:cubicBezTo>
                  <a:cubicBezTo>
                    <a:pt x="33805" y="2828"/>
                    <a:pt x="33720" y="2781"/>
                    <a:pt x="33634" y="2781"/>
                  </a:cubicBezTo>
                  <a:cubicBezTo>
                    <a:pt x="32915" y="2781"/>
                    <a:pt x="32045" y="6037"/>
                    <a:pt x="32045" y="6037"/>
                  </a:cubicBezTo>
                  <a:cubicBezTo>
                    <a:pt x="32045" y="6037"/>
                    <a:pt x="27564" y="1"/>
                    <a:pt x="245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8"/>
            <p:cNvSpPr/>
            <p:nvPr/>
          </p:nvSpPr>
          <p:spPr>
            <a:xfrm>
              <a:off x="4061700" y="613550"/>
              <a:ext cx="151350" cy="179225"/>
            </a:xfrm>
            <a:custGeom>
              <a:rect b="b" l="l" r="r" t="t"/>
              <a:pathLst>
                <a:path extrusionOk="0" h="7169" w="6054">
                  <a:moveTo>
                    <a:pt x="1775" y="1"/>
                  </a:moveTo>
                  <a:cubicBezTo>
                    <a:pt x="1637" y="1"/>
                    <a:pt x="1508" y="31"/>
                    <a:pt x="1401" y="76"/>
                  </a:cubicBezTo>
                  <a:cubicBezTo>
                    <a:pt x="894" y="288"/>
                    <a:pt x="145" y="1965"/>
                    <a:pt x="1914" y="3462"/>
                  </a:cubicBezTo>
                  <a:cubicBezTo>
                    <a:pt x="3688" y="4965"/>
                    <a:pt x="1" y="6401"/>
                    <a:pt x="1618" y="6914"/>
                  </a:cubicBezTo>
                  <a:cubicBezTo>
                    <a:pt x="1618" y="6914"/>
                    <a:pt x="2189" y="7169"/>
                    <a:pt x="2896" y="7169"/>
                  </a:cubicBezTo>
                  <a:cubicBezTo>
                    <a:pt x="3582" y="7169"/>
                    <a:pt x="4397" y="6929"/>
                    <a:pt x="4943" y="5984"/>
                  </a:cubicBezTo>
                  <a:cubicBezTo>
                    <a:pt x="6054" y="4065"/>
                    <a:pt x="3024" y="3890"/>
                    <a:pt x="2952" y="1935"/>
                  </a:cubicBezTo>
                  <a:cubicBezTo>
                    <a:pt x="2890" y="404"/>
                    <a:pt x="2277" y="1"/>
                    <a:pt x="17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8"/>
            <p:cNvSpPr/>
            <p:nvPr/>
          </p:nvSpPr>
          <p:spPr>
            <a:xfrm>
              <a:off x="2874350" y="1192975"/>
              <a:ext cx="1805200" cy="3993175"/>
            </a:xfrm>
            <a:custGeom>
              <a:rect b="b" l="l" r="r" t="t"/>
              <a:pathLst>
                <a:path extrusionOk="0" h="159727" w="72208">
                  <a:moveTo>
                    <a:pt x="2203" y="1"/>
                  </a:moveTo>
                  <a:cubicBezTo>
                    <a:pt x="2203" y="1"/>
                    <a:pt x="0" y="7707"/>
                    <a:pt x="1099" y="17611"/>
                  </a:cubicBezTo>
                  <a:cubicBezTo>
                    <a:pt x="2203" y="27520"/>
                    <a:pt x="8256" y="40622"/>
                    <a:pt x="8256" y="40622"/>
                  </a:cubicBezTo>
                  <a:cubicBezTo>
                    <a:pt x="9578" y="67700"/>
                    <a:pt x="25099" y="81901"/>
                    <a:pt x="19813" y="108315"/>
                  </a:cubicBezTo>
                  <a:cubicBezTo>
                    <a:pt x="14532" y="134736"/>
                    <a:pt x="2644" y="159727"/>
                    <a:pt x="2644" y="159727"/>
                  </a:cubicBezTo>
                  <a:lnTo>
                    <a:pt x="69564" y="159727"/>
                  </a:lnTo>
                  <a:cubicBezTo>
                    <a:pt x="69564" y="159727"/>
                    <a:pt x="57675" y="134736"/>
                    <a:pt x="52395" y="108315"/>
                  </a:cubicBezTo>
                  <a:cubicBezTo>
                    <a:pt x="47108" y="81901"/>
                    <a:pt x="62630" y="67700"/>
                    <a:pt x="63952" y="40622"/>
                  </a:cubicBezTo>
                  <a:cubicBezTo>
                    <a:pt x="63952" y="40622"/>
                    <a:pt x="70005" y="27520"/>
                    <a:pt x="71109" y="17611"/>
                  </a:cubicBezTo>
                  <a:cubicBezTo>
                    <a:pt x="72207" y="7707"/>
                    <a:pt x="69703" y="1"/>
                    <a:pt x="69703" y="1"/>
                  </a:cubicBezTo>
                  <a:cubicBezTo>
                    <a:pt x="69703" y="1"/>
                    <a:pt x="65190" y="16648"/>
                    <a:pt x="54619" y="16648"/>
                  </a:cubicBezTo>
                  <a:cubicBezTo>
                    <a:pt x="50030" y="16648"/>
                    <a:pt x="44300" y="13511"/>
                    <a:pt x="37302" y="4515"/>
                  </a:cubicBezTo>
                  <a:lnTo>
                    <a:pt x="32480" y="5179"/>
                  </a:lnTo>
                  <a:cubicBezTo>
                    <a:pt x="31943" y="14616"/>
                    <a:pt x="24821" y="20704"/>
                    <a:pt x="17807" y="20704"/>
                  </a:cubicBezTo>
                  <a:cubicBezTo>
                    <a:pt x="16151" y="20704"/>
                    <a:pt x="14501" y="20365"/>
                    <a:pt x="12945" y="19651"/>
                  </a:cubicBezTo>
                  <a:cubicBezTo>
                    <a:pt x="4804" y="15909"/>
                    <a:pt x="2203" y="1"/>
                    <a:pt x="2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8"/>
            <p:cNvSpPr/>
            <p:nvPr/>
          </p:nvSpPr>
          <p:spPr>
            <a:xfrm>
              <a:off x="2860775" y="1192975"/>
              <a:ext cx="1024125" cy="1849275"/>
            </a:xfrm>
            <a:custGeom>
              <a:rect b="b" l="l" r="r" t="t"/>
              <a:pathLst>
                <a:path extrusionOk="0" h="73971" w="40965">
                  <a:moveTo>
                    <a:pt x="2746" y="1"/>
                  </a:moveTo>
                  <a:cubicBezTo>
                    <a:pt x="2746" y="2"/>
                    <a:pt x="1" y="12759"/>
                    <a:pt x="7302" y="21220"/>
                  </a:cubicBezTo>
                  <a:cubicBezTo>
                    <a:pt x="10188" y="24566"/>
                    <a:pt x="14054" y="25339"/>
                    <a:pt x="17012" y="25339"/>
                  </a:cubicBezTo>
                  <a:cubicBezTo>
                    <a:pt x="19553" y="25339"/>
                    <a:pt x="21424" y="24768"/>
                    <a:pt x="21424" y="24768"/>
                  </a:cubicBezTo>
                  <a:cubicBezTo>
                    <a:pt x="21424" y="24768"/>
                    <a:pt x="29426" y="36325"/>
                    <a:pt x="32232" y="50030"/>
                  </a:cubicBezTo>
                  <a:cubicBezTo>
                    <a:pt x="35039" y="63736"/>
                    <a:pt x="31569" y="73971"/>
                    <a:pt x="31569" y="73971"/>
                  </a:cubicBezTo>
                  <a:cubicBezTo>
                    <a:pt x="31569" y="73971"/>
                    <a:pt x="37187" y="67532"/>
                    <a:pt x="35696" y="47387"/>
                  </a:cubicBezTo>
                  <a:cubicBezTo>
                    <a:pt x="34226" y="27438"/>
                    <a:pt x="30004" y="21580"/>
                    <a:pt x="29922" y="21469"/>
                  </a:cubicBezTo>
                  <a:lnTo>
                    <a:pt x="29922" y="21469"/>
                  </a:lnTo>
                  <a:cubicBezTo>
                    <a:pt x="30040" y="21630"/>
                    <a:pt x="38822" y="33673"/>
                    <a:pt x="38828" y="56470"/>
                  </a:cubicBezTo>
                  <a:cubicBezTo>
                    <a:pt x="38828" y="56470"/>
                    <a:pt x="40965" y="44551"/>
                    <a:pt x="40651" y="28896"/>
                  </a:cubicBezTo>
                  <a:cubicBezTo>
                    <a:pt x="40337" y="13241"/>
                    <a:pt x="33023" y="5179"/>
                    <a:pt x="33023" y="5179"/>
                  </a:cubicBezTo>
                  <a:cubicBezTo>
                    <a:pt x="32486" y="14616"/>
                    <a:pt x="25364" y="20704"/>
                    <a:pt x="18353" y="20704"/>
                  </a:cubicBezTo>
                  <a:cubicBezTo>
                    <a:pt x="16698" y="20704"/>
                    <a:pt x="15049" y="20365"/>
                    <a:pt x="13494" y="19651"/>
                  </a:cubicBezTo>
                  <a:cubicBezTo>
                    <a:pt x="5347" y="15909"/>
                    <a:pt x="2746" y="2"/>
                    <a:pt x="27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8"/>
            <p:cNvSpPr/>
            <p:nvPr/>
          </p:nvSpPr>
          <p:spPr>
            <a:xfrm>
              <a:off x="2940275" y="1192975"/>
              <a:ext cx="1705775" cy="3993325"/>
            </a:xfrm>
            <a:custGeom>
              <a:rect b="b" l="l" r="r" t="t"/>
              <a:pathLst>
                <a:path extrusionOk="0" h="159733" w="68231">
                  <a:moveTo>
                    <a:pt x="67066" y="1"/>
                  </a:moveTo>
                  <a:cubicBezTo>
                    <a:pt x="67066" y="1"/>
                    <a:pt x="66167" y="3314"/>
                    <a:pt x="64236" y="6983"/>
                  </a:cubicBezTo>
                  <a:cubicBezTo>
                    <a:pt x="61983" y="21383"/>
                    <a:pt x="54553" y="32762"/>
                    <a:pt x="53620" y="32762"/>
                  </a:cubicBezTo>
                  <a:cubicBezTo>
                    <a:pt x="53588" y="32762"/>
                    <a:pt x="53564" y="32749"/>
                    <a:pt x="53548" y="32722"/>
                  </a:cubicBezTo>
                  <a:cubicBezTo>
                    <a:pt x="52944" y="31732"/>
                    <a:pt x="52775" y="30302"/>
                    <a:pt x="52775" y="30302"/>
                  </a:cubicBezTo>
                  <a:cubicBezTo>
                    <a:pt x="52775" y="30302"/>
                    <a:pt x="54815" y="28872"/>
                    <a:pt x="54097" y="27436"/>
                  </a:cubicBezTo>
                  <a:cubicBezTo>
                    <a:pt x="53379" y="26005"/>
                    <a:pt x="52003" y="25124"/>
                    <a:pt x="52118" y="24629"/>
                  </a:cubicBezTo>
                  <a:cubicBezTo>
                    <a:pt x="52225" y="24142"/>
                    <a:pt x="53240" y="22371"/>
                    <a:pt x="52640" y="22371"/>
                  </a:cubicBezTo>
                  <a:cubicBezTo>
                    <a:pt x="52631" y="22371"/>
                    <a:pt x="52622" y="22372"/>
                    <a:pt x="52612" y="22372"/>
                  </a:cubicBezTo>
                  <a:cubicBezTo>
                    <a:pt x="52578" y="22375"/>
                    <a:pt x="52541" y="22377"/>
                    <a:pt x="52501" y="22377"/>
                  </a:cubicBezTo>
                  <a:cubicBezTo>
                    <a:pt x="51761" y="22377"/>
                    <a:pt x="50078" y="21877"/>
                    <a:pt x="50078" y="21877"/>
                  </a:cubicBezTo>
                  <a:cubicBezTo>
                    <a:pt x="50078" y="21877"/>
                    <a:pt x="48986" y="19484"/>
                    <a:pt x="46337" y="19484"/>
                  </a:cubicBezTo>
                  <a:cubicBezTo>
                    <a:pt x="45690" y="19484"/>
                    <a:pt x="44949" y="19627"/>
                    <a:pt x="44109" y="19982"/>
                  </a:cubicBezTo>
                  <a:cubicBezTo>
                    <a:pt x="35522" y="23615"/>
                    <a:pt x="46668" y="32282"/>
                    <a:pt x="41219" y="34593"/>
                  </a:cubicBezTo>
                  <a:cubicBezTo>
                    <a:pt x="41206" y="34598"/>
                    <a:pt x="41193" y="34601"/>
                    <a:pt x="41179" y="34601"/>
                  </a:cubicBezTo>
                  <a:cubicBezTo>
                    <a:pt x="39842" y="34601"/>
                    <a:pt x="34208" y="8873"/>
                    <a:pt x="32589" y="4805"/>
                  </a:cubicBezTo>
                  <a:lnTo>
                    <a:pt x="29837" y="5179"/>
                  </a:lnTo>
                  <a:cubicBezTo>
                    <a:pt x="29765" y="6513"/>
                    <a:pt x="29553" y="7774"/>
                    <a:pt x="29233" y="8969"/>
                  </a:cubicBezTo>
                  <a:cubicBezTo>
                    <a:pt x="29734" y="10357"/>
                    <a:pt x="30163" y="11968"/>
                    <a:pt x="30489" y="13875"/>
                  </a:cubicBezTo>
                  <a:cubicBezTo>
                    <a:pt x="32468" y="25595"/>
                    <a:pt x="35039" y="39029"/>
                    <a:pt x="35534" y="52070"/>
                  </a:cubicBezTo>
                  <a:cubicBezTo>
                    <a:pt x="36029" y="65118"/>
                    <a:pt x="32305" y="81243"/>
                    <a:pt x="24375" y="93295"/>
                  </a:cubicBezTo>
                  <a:cubicBezTo>
                    <a:pt x="21581" y="97549"/>
                    <a:pt x="19397" y="101532"/>
                    <a:pt x="17743" y="104906"/>
                  </a:cubicBezTo>
                  <a:cubicBezTo>
                    <a:pt x="17586" y="106022"/>
                    <a:pt x="17405" y="107157"/>
                    <a:pt x="17176" y="108321"/>
                  </a:cubicBezTo>
                  <a:cubicBezTo>
                    <a:pt x="11889" y="134736"/>
                    <a:pt x="1" y="159733"/>
                    <a:pt x="1" y="159733"/>
                  </a:cubicBezTo>
                  <a:lnTo>
                    <a:pt x="64730" y="159733"/>
                  </a:lnTo>
                  <a:cubicBezTo>
                    <a:pt x="64730" y="159733"/>
                    <a:pt x="52842" y="134736"/>
                    <a:pt x="47561" y="108321"/>
                  </a:cubicBezTo>
                  <a:cubicBezTo>
                    <a:pt x="42275" y="81901"/>
                    <a:pt x="57796" y="67700"/>
                    <a:pt x="59118" y="40622"/>
                  </a:cubicBezTo>
                  <a:cubicBezTo>
                    <a:pt x="59118" y="40622"/>
                    <a:pt x="65171" y="27520"/>
                    <a:pt x="66275" y="17611"/>
                  </a:cubicBezTo>
                  <a:cubicBezTo>
                    <a:pt x="66450" y="16042"/>
                    <a:pt x="66541" y="14533"/>
                    <a:pt x="66571" y="13091"/>
                  </a:cubicBezTo>
                  <a:cubicBezTo>
                    <a:pt x="66571" y="13079"/>
                    <a:pt x="66577" y="13060"/>
                    <a:pt x="66583" y="13048"/>
                  </a:cubicBezTo>
                  <a:cubicBezTo>
                    <a:pt x="67289" y="10266"/>
                    <a:pt x="67832" y="7726"/>
                    <a:pt x="68231" y="5432"/>
                  </a:cubicBezTo>
                  <a:cubicBezTo>
                    <a:pt x="67736" y="2065"/>
                    <a:pt x="67066" y="1"/>
                    <a:pt x="67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8"/>
            <p:cNvSpPr/>
            <p:nvPr/>
          </p:nvSpPr>
          <p:spPr>
            <a:xfrm>
              <a:off x="2940275" y="932875"/>
              <a:ext cx="1812750" cy="4253275"/>
            </a:xfrm>
            <a:custGeom>
              <a:rect b="b" l="l" r="r" t="t"/>
              <a:pathLst>
                <a:path extrusionOk="0" h="170131" w="72510">
                  <a:moveTo>
                    <a:pt x="68780" y="1"/>
                  </a:moveTo>
                  <a:lnTo>
                    <a:pt x="68780" y="1"/>
                  </a:lnTo>
                  <a:cubicBezTo>
                    <a:pt x="67702" y="101"/>
                    <a:pt x="69996" y="7041"/>
                    <a:pt x="69507" y="7041"/>
                  </a:cubicBezTo>
                  <a:cubicBezTo>
                    <a:pt x="69405" y="7041"/>
                    <a:pt x="69181" y="6738"/>
                    <a:pt x="68780" y="6005"/>
                  </a:cubicBezTo>
                  <a:cubicBezTo>
                    <a:pt x="68119" y="4799"/>
                    <a:pt x="67693" y="4368"/>
                    <a:pt x="67421" y="4368"/>
                  </a:cubicBezTo>
                  <a:cubicBezTo>
                    <a:pt x="66736" y="4368"/>
                    <a:pt x="67030" y="7104"/>
                    <a:pt x="67030" y="7104"/>
                  </a:cubicBezTo>
                  <a:cubicBezTo>
                    <a:pt x="67934" y="25966"/>
                    <a:pt x="56964" y="43166"/>
                    <a:pt x="55817" y="43166"/>
                  </a:cubicBezTo>
                  <a:cubicBezTo>
                    <a:pt x="55785" y="43166"/>
                    <a:pt x="55761" y="43153"/>
                    <a:pt x="55744" y="43126"/>
                  </a:cubicBezTo>
                  <a:cubicBezTo>
                    <a:pt x="55141" y="42136"/>
                    <a:pt x="54972" y="40706"/>
                    <a:pt x="54972" y="40706"/>
                  </a:cubicBezTo>
                  <a:cubicBezTo>
                    <a:pt x="54972" y="40706"/>
                    <a:pt x="57012" y="39276"/>
                    <a:pt x="56294" y="37846"/>
                  </a:cubicBezTo>
                  <a:cubicBezTo>
                    <a:pt x="55582" y="36409"/>
                    <a:pt x="54206" y="35528"/>
                    <a:pt x="54314" y="35033"/>
                  </a:cubicBezTo>
                  <a:cubicBezTo>
                    <a:pt x="54421" y="34546"/>
                    <a:pt x="55436" y="32775"/>
                    <a:pt x="54837" y="32775"/>
                  </a:cubicBezTo>
                  <a:cubicBezTo>
                    <a:pt x="54828" y="32775"/>
                    <a:pt x="54819" y="32776"/>
                    <a:pt x="54809" y="32776"/>
                  </a:cubicBezTo>
                  <a:cubicBezTo>
                    <a:pt x="54775" y="32779"/>
                    <a:pt x="54738" y="32781"/>
                    <a:pt x="54698" y="32781"/>
                  </a:cubicBezTo>
                  <a:cubicBezTo>
                    <a:pt x="53963" y="32781"/>
                    <a:pt x="52274" y="32281"/>
                    <a:pt x="52274" y="32281"/>
                  </a:cubicBezTo>
                  <a:cubicBezTo>
                    <a:pt x="52274" y="32281"/>
                    <a:pt x="51183" y="29888"/>
                    <a:pt x="48534" y="29888"/>
                  </a:cubicBezTo>
                  <a:cubicBezTo>
                    <a:pt x="47886" y="29888"/>
                    <a:pt x="47146" y="30031"/>
                    <a:pt x="46306" y="30386"/>
                  </a:cubicBezTo>
                  <a:cubicBezTo>
                    <a:pt x="37718" y="34019"/>
                    <a:pt x="48865" y="42686"/>
                    <a:pt x="43415" y="44997"/>
                  </a:cubicBezTo>
                  <a:cubicBezTo>
                    <a:pt x="43403" y="45002"/>
                    <a:pt x="43389" y="45005"/>
                    <a:pt x="43376" y="45005"/>
                  </a:cubicBezTo>
                  <a:cubicBezTo>
                    <a:pt x="42006" y="45005"/>
                    <a:pt x="36099" y="17895"/>
                    <a:pt x="34665" y="14919"/>
                  </a:cubicBezTo>
                  <a:cubicBezTo>
                    <a:pt x="33154" y="11786"/>
                    <a:pt x="33655" y="6217"/>
                    <a:pt x="32579" y="6217"/>
                  </a:cubicBezTo>
                  <a:cubicBezTo>
                    <a:pt x="32559" y="6217"/>
                    <a:pt x="32538" y="6219"/>
                    <a:pt x="32516" y="6223"/>
                  </a:cubicBezTo>
                  <a:cubicBezTo>
                    <a:pt x="31364" y="6446"/>
                    <a:pt x="31635" y="9361"/>
                    <a:pt x="31635" y="9361"/>
                  </a:cubicBezTo>
                  <a:cubicBezTo>
                    <a:pt x="29539" y="5621"/>
                    <a:pt x="26803" y="3913"/>
                    <a:pt x="24997" y="3913"/>
                  </a:cubicBezTo>
                  <a:cubicBezTo>
                    <a:pt x="23533" y="3913"/>
                    <a:pt x="22679" y="5035"/>
                    <a:pt x="23271" y="7104"/>
                  </a:cubicBezTo>
                  <a:cubicBezTo>
                    <a:pt x="24593" y="11727"/>
                    <a:pt x="30700" y="12553"/>
                    <a:pt x="32685" y="24279"/>
                  </a:cubicBezTo>
                  <a:cubicBezTo>
                    <a:pt x="34665" y="35999"/>
                    <a:pt x="37803" y="49209"/>
                    <a:pt x="38298" y="62251"/>
                  </a:cubicBezTo>
                  <a:cubicBezTo>
                    <a:pt x="38793" y="75298"/>
                    <a:pt x="34496" y="91641"/>
                    <a:pt x="26572" y="103699"/>
                  </a:cubicBezTo>
                  <a:cubicBezTo>
                    <a:pt x="18648" y="115750"/>
                    <a:pt x="15637" y="125647"/>
                    <a:pt x="15637" y="125647"/>
                  </a:cubicBezTo>
                  <a:lnTo>
                    <a:pt x="15516" y="126148"/>
                  </a:lnTo>
                  <a:cubicBezTo>
                    <a:pt x="9753" y="149642"/>
                    <a:pt x="1" y="170131"/>
                    <a:pt x="1" y="170131"/>
                  </a:cubicBezTo>
                  <a:lnTo>
                    <a:pt x="66927" y="170131"/>
                  </a:lnTo>
                  <a:cubicBezTo>
                    <a:pt x="66927" y="170131"/>
                    <a:pt x="55038" y="145140"/>
                    <a:pt x="49758" y="118725"/>
                  </a:cubicBezTo>
                  <a:cubicBezTo>
                    <a:pt x="44471" y="92305"/>
                    <a:pt x="59993" y="78104"/>
                    <a:pt x="61315" y="51026"/>
                  </a:cubicBezTo>
                  <a:cubicBezTo>
                    <a:pt x="61315" y="51026"/>
                    <a:pt x="67368" y="37924"/>
                    <a:pt x="68472" y="28021"/>
                  </a:cubicBezTo>
                  <a:cubicBezTo>
                    <a:pt x="68647" y="26452"/>
                    <a:pt x="68738" y="24937"/>
                    <a:pt x="68768" y="23501"/>
                  </a:cubicBezTo>
                  <a:cubicBezTo>
                    <a:pt x="68774" y="23483"/>
                    <a:pt x="68774" y="23464"/>
                    <a:pt x="68780" y="23452"/>
                  </a:cubicBezTo>
                  <a:cubicBezTo>
                    <a:pt x="72509" y="8757"/>
                    <a:pt x="71731" y="834"/>
                    <a:pt x="68780" y="7"/>
                  </a:cubicBezTo>
                  <a:lnTo>
                    <a:pt x="687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8"/>
            <p:cNvSpPr/>
            <p:nvPr/>
          </p:nvSpPr>
          <p:spPr>
            <a:xfrm>
              <a:off x="2962000" y="4490900"/>
              <a:ext cx="1643625" cy="695250"/>
            </a:xfrm>
            <a:custGeom>
              <a:rect b="b" l="l" r="r" t="t"/>
              <a:pathLst>
                <a:path extrusionOk="0" h="27810" w="65745">
                  <a:moveTo>
                    <a:pt x="55201" y="1"/>
                  </a:moveTo>
                  <a:lnTo>
                    <a:pt x="17109" y="2946"/>
                  </a:lnTo>
                  <a:lnTo>
                    <a:pt x="8902" y="3254"/>
                  </a:lnTo>
                  <a:cubicBezTo>
                    <a:pt x="8902" y="3254"/>
                    <a:pt x="12982" y="9264"/>
                    <a:pt x="29203" y="9349"/>
                  </a:cubicBezTo>
                  <a:cubicBezTo>
                    <a:pt x="29691" y="9352"/>
                    <a:pt x="30166" y="9353"/>
                    <a:pt x="30629" y="9353"/>
                  </a:cubicBezTo>
                  <a:cubicBezTo>
                    <a:pt x="37879" y="9353"/>
                    <a:pt x="42244" y="9061"/>
                    <a:pt x="44956" y="9061"/>
                  </a:cubicBezTo>
                  <a:cubicBezTo>
                    <a:pt x="47840" y="9061"/>
                    <a:pt x="48853" y="9391"/>
                    <a:pt x="49474" y="10755"/>
                  </a:cubicBezTo>
                  <a:cubicBezTo>
                    <a:pt x="50671" y="13389"/>
                    <a:pt x="48699" y="15796"/>
                    <a:pt x="35108" y="15796"/>
                  </a:cubicBezTo>
                  <a:cubicBezTo>
                    <a:pt x="34654" y="15796"/>
                    <a:pt x="34186" y="15794"/>
                    <a:pt x="33705" y="15788"/>
                  </a:cubicBezTo>
                  <a:cubicBezTo>
                    <a:pt x="18841" y="15625"/>
                    <a:pt x="14321" y="15088"/>
                    <a:pt x="4654" y="14817"/>
                  </a:cubicBezTo>
                  <a:cubicBezTo>
                    <a:pt x="2662" y="19886"/>
                    <a:pt x="966" y="23772"/>
                    <a:pt x="1" y="25921"/>
                  </a:cubicBezTo>
                  <a:cubicBezTo>
                    <a:pt x="43" y="25933"/>
                    <a:pt x="73" y="25939"/>
                    <a:pt x="73" y="25939"/>
                  </a:cubicBezTo>
                  <a:lnTo>
                    <a:pt x="12481" y="27810"/>
                  </a:lnTo>
                  <a:lnTo>
                    <a:pt x="63137" y="27810"/>
                  </a:lnTo>
                  <a:cubicBezTo>
                    <a:pt x="63246" y="27792"/>
                    <a:pt x="63342" y="27774"/>
                    <a:pt x="63427" y="27761"/>
                  </a:cubicBezTo>
                  <a:cubicBezTo>
                    <a:pt x="63952" y="27671"/>
                    <a:pt x="64827" y="27417"/>
                    <a:pt x="65744" y="27128"/>
                  </a:cubicBezTo>
                  <a:cubicBezTo>
                    <a:pt x="64483" y="24400"/>
                    <a:pt x="59697" y="13736"/>
                    <a:pt x="552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8"/>
            <p:cNvSpPr/>
            <p:nvPr/>
          </p:nvSpPr>
          <p:spPr>
            <a:xfrm>
              <a:off x="2940275" y="4986825"/>
              <a:ext cx="1673200" cy="398625"/>
            </a:xfrm>
            <a:custGeom>
              <a:rect b="b" l="l" r="r" t="t"/>
              <a:pathLst>
                <a:path extrusionOk="0" h="15945" w="66928">
                  <a:moveTo>
                    <a:pt x="33464" y="1"/>
                  </a:moveTo>
                  <a:cubicBezTo>
                    <a:pt x="24593" y="1"/>
                    <a:pt x="16077" y="839"/>
                    <a:pt x="9801" y="2336"/>
                  </a:cubicBezTo>
                  <a:cubicBezTo>
                    <a:pt x="3531" y="3833"/>
                    <a:pt x="1" y="5861"/>
                    <a:pt x="1" y="7973"/>
                  </a:cubicBezTo>
                  <a:cubicBezTo>
                    <a:pt x="1" y="10091"/>
                    <a:pt x="3531" y="12119"/>
                    <a:pt x="9801" y="13609"/>
                  </a:cubicBezTo>
                  <a:cubicBezTo>
                    <a:pt x="16077" y="15106"/>
                    <a:pt x="24593" y="15945"/>
                    <a:pt x="33464" y="15945"/>
                  </a:cubicBezTo>
                  <a:cubicBezTo>
                    <a:pt x="42341" y="15945"/>
                    <a:pt x="50850" y="15106"/>
                    <a:pt x="57126" y="13609"/>
                  </a:cubicBezTo>
                  <a:cubicBezTo>
                    <a:pt x="63403" y="12119"/>
                    <a:pt x="66927" y="10091"/>
                    <a:pt x="66927" y="7973"/>
                  </a:cubicBezTo>
                  <a:cubicBezTo>
                    <a:pt x="66927" y="5861"/>
                    <a:pt x="63403" y="3833"/>
                    <a:pt x="57126" y="2336"/>
                  </a:cubicBezTo>
                  <a:cubicBezTo>
                    <a:pt x="50850" y="839"/>
                    <a:pt x="42341" y="1"/>
                    <a:pt x="334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8"/>
            <p:cNvSpPr/>
            <p:nvPr/>
          </p:nvSpPr>
          <p:spPr>
            <a:xfrm>
              <a:off x="3278675" y="2953875"/>
              <a:ext cx="844575" cy="1318600"/>
            </a:xfrm>
            <a:custGeom>
              <a:rect b="b" l="l" r="r" t="t"/>
              <a:pathLst>
                <a:path extrusionOk="0" h="52744" w="33783">
                  <a:moveTo>
                    <a:pt x="32951" y="0"/>
                  </a:moveTo>
                  <a:cubicBezTo>
                    <a:pt x="32923" y="0"/>
                    <a:pt x="32891" y="23"/>
                    <a:pt x="32854" y="71"/>
                  </a:cubicBezTo>
                  <a:cubicBezTo>
                    <a:pt x="31696" y="1555"/>
                    <a:pt x="27170" y="7059"/>
                    <a:pt x="25534" y="16637"/>
                  </a:cubicBezTo>
                  <a:cubicBezTo>
                    <a:pt x="23893" y="26214"/>
                    <a:pt x="22227" y="29793"/>
                    <a:pt x="14303" y="34910"/>
                  </a:cubicBezTo>
                  <a:cubicBezTo>
                    <a:pt x="6380" y="40028"/>
                    <a:pt x="1093" y="48784"/>
                    <a:pt x="1093" y="48784"/>
                  </a:cubicBezTo>
                  <a:cubicBezTo>
                    <a:pt x="737" y="50118"/>
                    <a:pt x="375" y="51440"/>
                    <a:pt x="1" y="52743"/>
                  </a:cubicBezTo>
                  <a:cubicBezTo>
                    <a:pt x="1" y="52743"/>
                    <a:pt x="9572" y="50927"/>
                    <a:pt x="13205" y="45803"/>
                  </a:cubicBezTo>
                  <a:cubicBezTo>
                    <a:pt x="16838" y="40686"/>
                    <a:pt x="22559" y="33311"/>
                    <a:pt x="26524" y="27204"/>
                  </a:cubicBezTo>
                  <a:cubicBezTo>
                    <a:pt x="30362" y="21291"/>
                    <a:pt x="33782" y="0"/>
                    <a:pt x="329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8"/>
            <p:cNvSpPr/>
            <p:nvPr/>
          </p:nvSpPr>
          <p:spPr>
            <a:xfrm>
              <a:off x="3207925" y="3576325"/>
              <a:ext cx="1154025" cy="1010075"/>
            </a:xfrm>
            <a:custGeom>
              <a:rect b="b" l="l" r="r" t="t"/>
              <a:pathLst>
                <a:path extrusionOk="0" h="40403" w="46161">
                  <a:moveTo>
                    <a:pt x="38008" y="0"/>
                  </a:moveTo>
                  <a:cubicBezTo>
                    <a:pt x="38008" y="0"/>
                    <a:pt x="34526" y="13422"/>
                    <a:pt x="18177" y="23717"/>
                  </a:cubicBezTo>
                  <a:cubicBezTo>
                    <a:pt x="18177" y="23717"/>
                    <a:pt x="30235" y="21460"/>
                    <a:pt x="33536" y="17604"/>
                  </a:cubicBezTo>
                  <a:lnTo>
                    <a:pt x="33536" y="17604"/>
                  </a:lnTo>
                  <a:cubicBezTo>
                    <a:pt x="33536" y="17605"/>
                    <a:pt x="32667" y="30640"/>
                    <a:pt x="16331" y="35431"/>
                  </a:cubicBezTo>
                  <a:cubicBezTo>
                    <a:pt x="0" y="40229"/>
                    <a:pt x="22625" y="38907"/>
                    <a:pt x="24942" y="39565"/>
                  </a:cubicBezTo>
                  <a:cubicBezTo>
                    <a:pt x="26408" y="39985"/>
                    <a:pt x="28664" y="40402"/>
                    <a:pt x="32379" y="40402"/>
                  </a:cubicBezTo>
                  <a:cubicBezTo>
                    <a:pt x="34539" y="40402"/>
                    <a:pt x="37192" y="40261"/>
                    <a:pt x="40470" y="39897"/>
                  </a:cubicBezTo>
                  <a:cubicBezTo>
                    <a:pt x="42703" y="39650"/>
                    <a:pt x="44580" y="39342"/>
                    <a:pt x="46161" y="38980"/>
                  </a:cubicBezTo>
                  <a:cubicBezTo>
                    <a:pt x="43512" y="31140"/>
                    <a:pt x="40887" y="22148"/>
                    <a:pt x="39052" y="12981"/>
                  </a:cubicBezTo>
                  <a:cubicBezTo>
                    <a:pt x="38123" y="8322"/>
                    <a:pt x="37845" y="4044"/>
                    <a:pt x="38014" y="6"/>
                  </a:cubicBezTo>
                  <a:lnTo>
                    <a:pt x="380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8"/>
            <p:cNvSpPr/>
            <p:nvPr/>
          </p:nvSpPr>
          <p:spPr>
            <a:xfrm>
              <a:off x="3662350" y="1520225"/>
              <a:ext cx="997125" cy="2649050"/>
            </a:xfrm>
            <a:custGeom>
              <a:rect b="b" l="l" r="r" t="t"/>
              <a:pathLst>
                <a:path extrusionOk="0" h="105962" w="39885">
                  <a:moveTo>
                    <a:pt x="39885" y="1"/>
                  </a:moveTo>
                  <a:lnTo>
                    <a:pt x="39885" y="1"/>
                  </a:lnTo>
                  <a:cubicBezTo>
                    <a:pt x="39884" y="2"/>
                    <a:pt x="36233" y="20109"/>
                    <a:pt x="19982" y="30664"/>
                  </a:cubicBezTo>
                  <a:cubicBezTo>
                    <a:pt x="19982" y="30664"/>
                    <a:pt x="27236" y="29053"/>
                    <a:pt x="31418" y="24207"/>
                  </a:cubicBezTo>
                  <a:lnTo>
                    <a:pt x="31418" y="24207"/>
                  </a:lnTo>
                  <a:cubicBezTo>
                    <a:pt x="31418" y="24208"/>
                    <a:pt x="26089" y="43217"/>
                    <a:pt x="13543" y="54610"/>
                  </a:cubicBezTo>
                  <a:cubicBezTo>
                    <a:pt x="13543" y="54610"/>
                    <a:pt x="20851" y="51635"/>
                    <a:pt x="26035" y="44701"/>
                  </a:cubicBezTo>
                  <a:lnTo>
                    <a:pt x="26035" y="44701"/>
                  </a:lnTo>
                  <a:cubicBezTo>
                    <a:pt x="26034" y="44702"/>
                    <a:pt x="20808" y="63856"/>
                    <a:pt x="18660" y="74423"/>
                  </a:cubicBezTo>
                  <a:cubicBezTo>
                    <a:pt x="16512" y="84990"/>
                    <a:pt x="5124" y="100180"/>
                    <a:pt x="0" y="105961"/>
                  </a:cubicBezTo>
                  <a:lnTo>
                    <a:pt x="14864" y="97211"/>
                  </a:lnTo>
                  <a:cubicBezTo>
                    <a:pt x="14864" y="97211"/>
                    <a:pt x="17200" y="94755"/>
                    <a:pt x="20265" y="91514"/>
                  </a:cubicBezTo>
                  <a:cubicBezTo>
                    <a:pt x="17061" y="67423"/>
                    <a:pt x="31176" y="53307"/>
                    <a:pt x="32432" y="27532"/>
                  </a:cubicBezTo>
                  <a:cubicBezTo>
                    <a:pt x="32432" y="27532"/>
                    <a:pt x="38485" y="14430"/>
                    <a:pt x="39589" y="4521"/>
                  </a:cubicBezTo>
                  <a:cubicBezTo>
                    <a:pt x="39764" y="2952"/>
                    <a:pt x="39855" y="1443"/>
                    <a:pt x="398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8"/>
            <p:cNvSpPr/>
            <p:nvPr/>
          </p:nvSpPr>
          <p:spPr>
            <a:xfrm>
              <a:off x="3202200" y="4217375"/>
              <a:ext cx="696050" cy="347275"/>
            </a:xfrm>
            <a:custGeom>
              <a:rect b="b" l="l" r="r" t="t"/>
              <a:pathLst>
                <a:path extrusionOk="0" h="13891" w="27842">
                  <a:moveTo>
                    <a:pt x="22987" y="1"/>
                  </a:moveTo>
                  <a:lnTo>
                    <a:pt x="22987" y="1"/>
                  </a:lnTo>
                  <a:cubicBezTo>
                    <a:pt x="22986" y="1"/>
                    <a:pt x="10818" y="5288"/>
                    <a:pt x="6704" y="5288"/>
                  </a:cubicBezTo>
                  <a:cubicBezTo>
                    <a:pt x="6620" y="5288"/>
                    <a:pt x="6540" y="5286"/>
                    <a:pt x="6463" y="5281"/>
                  </a:cubicBezTo>
                  <a:cubicBezTo>
                    <a:pt x="2686" y="5070"/>
                    <a:pt x="3042" y="2318"/>
                    <a:pt x="3060" y="2215"/>
                  </a:cubicBezTo>
                  <a:lnTo>
                    <a:pt x="3060" y="2215"/>
                  </a:lnTo>
                  <a:cubicBezTo>
                    <a:pt x="2082" y="5637"/>
                    <a:pt x="1050" y="8950"/>
                    <a:pt x="0" y="12095"/>
                  </a:cubicBezTo>
                  <a:cubicBezTo>
                    <a:pt x="1949" y="12583"/>
                    <a:pt x="6988" y="13784"/>
                    <a:pt x="9879" y="13869"/>
                  </a:cubicBezTo>
                  <a:cubicBezTo>
                    <a:pt x="10343" y="13883"/>
                    <a:pt x="10822" y="13890"/>
                    <a:pt x="11311" y="13890"/>
                  </a:cubicBezTo>
                  <a:cubicBezTo>
                    <a:pt x="14658" y="13890"/>
                    <a:pt x="18458" y="13569"/>
                    <a:pt x="20669" y="13211"/>
                  </a:cubicBezTo>
                  <a:lnTo>
                    <a:pt x="20663" y="13211"/>
                  </a:lnTo>
                  <a:cubicBezTo>
                    <a:pt x="22874" y="12853"/>
                    <a:pt x="27842" y="6172"/>
                    <a:pt x="25372" y="6172"/>
                  </a:cubicBezTo>
                  <a:cubicBezTo>
                    <a:pt x="25010" y="6172"/>
                    <a:pt x="24487" y="6316"/>
                    <a:pt x="23771" y="6645"/>
                  </a:cubicBezTo>
                  <a:cubicBezTo>
                    <a:pt x="21510" y="7686"/>
                    <a:pt x="18930" y="8093"/>
                    <a:pt x="16915" y="8093"/>
                  </a:cubicBezTo>
                  <a:cubicBezTo>
                    <a:pt x="13951" y="8093"/>
                    <a:pt x="12210" y="7211"/>
                    <a:pt x="14502" y="6162"/>
                  </a:cubicBezTo>
                  <a:cubicBezTo>
                    <a:pt x="18352" y="4400"/>
                    <a:pt x="22987" y="1"/>
                    <a:pt x="229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8"/>
            <p:cNvSpPr/>
            <p:nvPr/>
          </p:nvSpPr>
          <p:spPr>
            <a:xfrm>
              <a:off x="3806875" y="1192975"/>
              <a:ext cx="810050" cy="456550"/>
            </a:xfrm>
            <a:custGeom>
              <a:rect b="b" l="l" r="r" t="t"/>
              <a:pathLst>
                <a:path extrusionOk="0" h="18262" w="32402">
                  <a:moveTo>
                    <a:pt x="32402" y="1"/>
                  </a:moveTo>
                  <a:cubicBezTo>
                    <a:pt x="32401" y="2"/>
                    <a:pt x="27888" y="16648"/>
                    <a:pt x="17318" y="16648"/>
                  </a:cubicBezTo>
                  <a:cubicBezTo>
                    <a:pt x="12729" y="16648"/>
                    <a:pt x="6999" y="13511"/>
                    <a:pt x="1" y="4515"/>
                  </a:cubicBezTo>
                  <a:lnTo>
                    <a:pt x="1" y="4515"/>
                  </a:lnTo>
                  <a:cubicBezTo>
                    <a:pt x="3661" y="12573"/>
                    <a:pt x="9806" y="18262"/>
                    <a:pt x="17186" y="18262"/>
                  </a:cubicBezTo>
                  <a:cubicBezTo>
                    <a:pt x="18628" y="18262"/>
                    <a:pt x="20116" y="18045"/>
                    <a:pt x="21642" y="17587"/>
                  </a:cubicBezTo>
                  <a:cubicBezTo>
                    <a:pt x="30977" y="14781"/>
                    <a:pt x="32402" y="2"/>
                    <a:pt x="324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8"/>
            <p:cNvSpPr/>
            <p:nvPr/>
          </p:nvSpPr>
          <p:spPr>
            <a:xfrm>
              <a:off x="2940275" y="5139350"/>
              <a:ext cx="1673200" cy="246100"/>
            </a:xfrm>
            <a:custGeom>
              <a:rect b="b" l="l" r="r" t="t"/>
              <a:pathLst>
                <a:path extrusionOk="0" h="9844" w="66928">
                  <a:moveTo>
                    <a:pt x="942" y="1"/>
                  </a:moveTo>
                  <a:cubicBezTo>
                    <a:pt x="333" y="598"/>
                    <a:pt x="1" y="1226"/>
                    <a:pt x="1" y="1872"/>
                  </a:cubicBezTo>
                  <a:cubicBezTo>
                    <a:pt x="1" y="6277"/>
                    <a:pt x="14985" y="9844"/>
                    <a:pt x="33464" y="9844"/>
                  </a:cubicBezTo>
                  <a:cubicBezTo>
                    <a:pt x="51949" y="9844"/>
                    <a:pt x="66927" y="6277"/>
                    <a:pt x="66927" y="1872"/>
                  </a:cubicBezTo>
                  <a:cubicBezTo>
                    <a:pt x="66927" y="1226"/>
                    <a:pt x="66601" y="598"/>
                    <a:pt x="65992" y="1"/>
                  </a:cubicBezTo>
                  <a:cubicBezTo>
                    <a:pt x="62449" y="3495"/>
                    <a:pt x="49239" y="6096"/>
                    <a:pt x="33464" y="6096"/>
                  </a:cubicBezTo>
                  <a:cubicBezTo>
                    <a:pt x="17695" y="6096"/>
                    <a:pt x="4485" y="3495"/>
                    <a:pt x="9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8"/>
            <p:cNvSpPr/>
            <p:nvPr/>
          </p:nvSpPr>
          <p:spPr>
            <a:xfrm>
              <a:off x="3125725" y="4397800"/>
              <a:ext cx="1302425" cy="259850"/>
            </a:xfrm>
            <a:custGeom>
              <a:rect b="b" l="l" r="r" t="t"/>
              <a:pathLst>
                <a:path extrusionOk="0" h="10394" w="52097">
                  <a:moveTo>
                    <a:pt x="3569" y="1"/>
                  </a:moveTo>
                  <a:cubicBezTo>
                    <a:pt x="1943" y="1"/>
                    <a:pt x="1" y="5643"/>
                    <a:pt x="1134" y="6338"/>
                  </a:cubicBezTo>
                  <a:cubicBezTo>
                    <a:pt x="5014" y="8710"/>
                    <a:pt x="14706" y="10393"/>
                    <a:pt x="26046" y="10393"/>
                  </a:cubicBezTo>
                  <a:cubicBezTo>
                    <a:pt x="37391" y="10393"/>
                    <a:pt x="47083" y="8716"/>
                    <a:pt x="50964" y="6338"/>
                  </a:cubicBezTo>
                  <a:cubicBezTo>
                    <a:pt x="52097" y="5643"/>
                    <a:pt x="50154" y="1"/>
                    <a:pt x="48529" y="1"/>
                  </a:cubicBezTo>
                  <a:cubicBezTo>
                    <a:pt x="48475" y="1"/>
                    <a:pt x="48422" y="7"/>
                    <a:pt x="48369" y="19"/>
                  </a:cubicBezTo>
                  <a:cubicBezTo>
                    <a:pt x="43499" y="1570"/>
                    <a:pt x="34821" y="2783"/>
                    <a:pt x="26046" y="2783"/>
                  </a:cubicBezTo>
                  <a:cubicBezTo>
                    <a:pt x="17277" y="2783"/>
                    <a:pt x="8599" y="1570"/>
                    <a:pt x="3729" y="19"/>
                  </a:cubicBezTo>
                  <a:cubicBezTo>
                    <a:pt x="3676" y="7"/>
                    <a:pt x="3622" y="1"/>
                    <a:pt x="35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8"/>
            <p:cNvSpPr/>
            <p:nvPr/>
          </p:nvSpPr>
          <p:spPr>
            <a:xfrm>
              <a:off x="3154075" y="4397800"/>
              <a:ext cx="1274225" cy="164050"/>
            </a:xfrm>
            <a:custGeom>
              <a:rect b="b" l="l" r="r" t="t"/>
              <a:pathLst>
                <a:path extrusionOk="0" h="6562" w="50969">
                  <a:moveTo>
                    <a:pt x="2434" y="0"/>
                  </a:moveTo>
                  <a:cubicBezTo>
                    <a:pt x="1521" y="0"/>
                    <a:pt x="513" y="1779"/>
                    <a:pt x="0" y="3465"/>
                  </a:cubicBezTo>
                  <a:cubicBezTo>
                    <a:pt x="509" y="2480"/>
                    <a:pt x="1146" y="1733"/>
                    <a:pt x="1732" y="1733"/>
                  </a:cubicBezTo>
                  <a:cubicBezTo>
                    <a:pt x="1785" y="1733"/>
                    <a:pt x="1837" y="1739"/>
                    <a:pt x="1889" y="1751"/>
                  </a:cubicBezTo>
                  <a:cubicBezTo>
                    <a:pt x="6765" y="3308"/>
                    <a:pt x="15443" y="4515"/>
                    <a:pt x="24212" y="4515"/>
                  </a:cubicBezTo>
                  <a:cubicBezTo>
                    <a:pt x="32986" y="4515"/>
                    <a:pt x="41659" y="3308"/>
                    <a:pt x="46535" y="1751"/>
                  </a:cubicBezTo>
                  <a:cubicBezTo>
                    <a:pt x="46587" y="1739"/>
                    <a:pt x="46640" y="1733"/>
                    <a:pt x="46694" y="1733"/>
                  </a:cubicBezTo>
                  <a:cubicBezTo>
                    <a:pt x="47860" y="1733"/>
                    <a:pt x="49195" y="4663"/>
                    <a:pt x="49425" y="6561"/>
                  </a:cubicBezTo>
                  <a:cubicBezTo>
                    <a:pt x="49564" y="6483"/>
                    <a:pt x="49709" y="6410"/>
                    <a:pt x="49830" y="6338"/>
                  </a:cubicBezTo>
                  <a:cubicBezTo>
                    <a:pt x="50969" y="5643"/>
                    <a:pt x="49021" y="1"/>
                    <a:pt x="47395" y="1"/>
                  </a:cubicBezTo>
                  <a:cubicBezTo>
                    <a:pt x="47341" y="1"/>
                    <a:pt x="47288" y="7"/>
                    <a:pt x="47235" y="19"/>
                  </a:cubicBezTo>
                  <a:cubicBezTo>
                    <a:pt x="42365" y="1570"/>
                    <a:pt x="33687" y="2783"/>
                    <a:pt x="24912" y="2783"/>
                  </a:cubicBezTo>
                  <a:cubicBezTo>
                    <a:pt x="16143" y="2783"/>
                    <a:pt x="7465" y="1570"/>
                    <a:pt x="2595" y="19"/>
                  </a:cubicBezTo>
                  <a:cubicBezTo>
                    <a:pt x="2542" y="7"/>
                    <a:pt x="2488" y="0"/>
                    <a:pt x="24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8"/>
            <p:cNvSpPr/>
            <p:nvPr/>
          </p:nvSpPr>
          <p:spPr>
            <a:xfrm>
              <a:off x="2961650" y="4860725"/>
              <a:ext cx="1630575" cy="325425"/>
            </a:xfrm>
            <a:custGeom>
              <a:rect b="b" l="l" r="r" t="t"/>
              <a:pathLst>
                <a:path extrusionOk="0" h="13017" w="65223">
                  <a:moveTo>
                    <a:pt x="4469" y="0"/>
                  </a:moveTo>
                  <a:cubicBezTo>
                    <a:pt x="2439" y="0"/>
                    <a:pt x="1" y="7071"/>
                    <a:pt x="1415" y="7935"/>
                  </a:cubicBezTo>
                  <a:cubicBezTo>
                    <a:pt x="6279" y="10911"/>
                    <a:pt x="18415" y="13017"/>
                    <a:pt x="32609" y="13017"/>
                  </a:cubicBezTo>
                  <a:cubicBezTo>
                    <a:pt x="46809" y="13017"/>
                    <a:pt x="58945" y="10911"/>
                    <a:pt x="63803" y="7935"/>
                  </a:cubicBezTo>
                  <a:cubicBezTo>
                    <a:pt x="65223" y="7071"/>
                    <a:pt x="62785" y="0"/>
                    <a:pt x="60755" y="0"/>
                  </a:cubicBezTo>
                  <a:cubicBezTo>
                    <a:pt x="60688" y="0"/>
                    <a:pt x="60622" y="8"/>
                    <a:pt x="60556" y="24"/>
                  </a:cubicBezTo>
                  <a:cubicBezTo>
                    <a:pt x="54455" y="1973"/>
                    <a:pt x="43592" y="3488"/>
                    <a:pt x="32609" y="3488"/>
                  </a:cubicBezTo>
                  <a:cubicBezTo>
                    <a:pt x="21631" y="3488"/>
                    <a:pt x="10769" y="1973"/>
                    <a:pt x="4668" y="24"/>
                  </a:cubicBezTo>
                  <a:cubicBezTo>
                    <a:pt x="4602" y="8"/>
                    <a:pt x="4536" y="0"/>
                    <a:pt x="44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8"/>
            <p:cNvSpPr/>
            <p:nvPr/>
          </p:nvSpPr>
          <p:spPr>
            <a:xfrm>
              <a:off x="3011200" y="4860725"/>
              <a:ext cx="1581025" cy="206400"/>
            </a:xfrm>
            <a:custGeom>
              <a:rect b="b" l="l" r="r" t="t"/>
              <a:pathLst>
                <a:path extrusionOk="0" h="8256" w="63241">
                  <a:moveTo>
                    <a:pt x="58773" y="0"/>
                  </a:moveTo>
                  <a:cubicBezTo>
                    <a:pt x="58706" y="0"/>
                    <a:pt x="58640" y="8"/>
                    <a:pt x="58574" y="24"/>
                  </a:cubicBezTo>
                  <a:cubicBezTo>
                    <a:pt x="52473" y="1973"/>
                    <a:pt x="41610" y="3488"/>
                    <a:pt x="30627" y="3488"/>
                  </a:cubicBezTo>
                  <a:cubicBezTo>
                    <a:pt x="19649" y="3488"/>
                    <a:pt x="8787" y="1973"/>
                    <a:pt x="2686" y="24"/>
                  </a:cubicBezTo>
                  <a:cubicBezTo>
                    <a:pt x="2620" y="8"/>
                    <a:pt x="2555" y="1"/>
                    <a:pt x="2489" y="1"/>
                  </a:cubicBezTo>
                  <a:cubicBezTo>
                    <a:pt x="1623" y="1"/>
                    <a:pt x="684" y="1282"/>
                    <a:pt x="0" y="2818"/>
                  </a:cubicBezTo>
                  <a:cubicBezTo>
                    <a:pt x="483" y="2165"/>
                    <a:pt x="1003" y="1737"/>
                    <a:pt x="1503" y="1737"/>
                  </a:cubicBezTo>
                  <a:cubicBezTo>
                    <a:pt x="1571" y="1737"/>
                    <a:pt x="1640" y="1745"/>
                    <a:pt x="1708" y="1762"/>
                  </a:cubicBezTo>
                  <a:cubicBezTo>
                    <a:pt x="7809" y="3705"/>
                    <a:pt x="18666" y="5220"/>
                    <a:pt x="29649" y="5220"/>
                  </a:cubicBezTo>
                  <a:cubicBezTo>
                    <a:pt x="40633" y="5220"/>
                    <a:pt x="51489" y="3705"/>
                    <a:pt x="57591" y="1762"/>
                  </a:cubicBezTo>
                  <a:cubicBezTo>
                    <a:pt x="57658" y="1745"/>
                    <a:pt x="57725" y="1737"/>
                    <a:pt x="57793" y="1737"/>
                  </a:cubicBezTo>
                  <a:cubicBezTo>
                    <a:pt x="59362" y="1737"/>
                    <a:pt x="61167" y="5936"/>
                    <a:pt x="61260" y="8255"/>
                  </a:cubicBezTo>
                  <a:cubicBezTo>
                    <a:pt x="61459" y="8153"/>
                    <a:pt x="61646" y="8044"/>
                    <a:pt x="61821" y="7935"/>
                  </a:cubicBezTo>
                  <a:cubicBezTo>
                    <a:pt x="63241" y="7071"/>
                    <a:pt x="60803" y="0"/>
                    <a:pt x="587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8"/>
            <p:cNvSpPr/>
            <p:nvPr/>
          </p:nvSpPr>
          <p:spPr>
            <a:xfrm>
              <a:off x="2890500" y="1366025"/>
              <a:ext cx="714100" cy="2750900"/>
            </a:xfrm>
            <a:custGeom>
              <a:rect b="b" l="l" r="r" t="t"/>
              <a:pathLst>
                <a:path extrusionOk="0" h="110036" w="28564">
                  <a:moveTo>
                    <a:pt x="386" y="1"/>
                  </a:moveTo>
                  <a:lnTo>
                    <a:pt x="386" y="1"/>
                  </a:lnTo>
                  <a:cubicBezTo>
                    <a:pt x="109" y="2940"/>
                    <a:pt x="0" y="6633"/>
                    <a:pt x="453" y="10689"/>
                  </a:cubicBezTo>
                  <a:cubicBezTo>
                    <a:pt x="1557" y="20598"/>
                    <a:pt x="7610" y="33700"/>
                    <a:pt x="7610" y="33700"/>
                  </a:cubicBezTo>
                  <a:cubicBezTo>
                    <a:pt x="8932" y="60778"/>
                    <a:pt x="24453" y="74979"/>
                    <a:pt x="19167" y="101393"/>
                  </a:cubicBezTo>
                  <a:cubicBezTo>
                    <a:pt x="18587" y="104302"/>
                    <a:pt x="17918" y="107193"/>
                    <a:pt x="17206" y="110035"/>
                  </a:cubicBezTo>
                  <a:cubicBezTo>
                    <a:pt x="20199" y="106783"/>
                    <a:pt x="23041" y="103560"/>
                    <a:pt x="23150" y="102938"/>
                  </a:cubicBezTo>
                  <a:cubicBezTo>
                    <a:pt x="23385" y="101605"/>
                    <a:pt x="28563" y="86368"/>
                    <a:pt x="28563" y="86366"/>
                  </a:cubicBezTo>
                  <a:lnTo>
                    <a:pt x="28563" y="86366"/>
                  </a:lnTo>
                  <a:cubicBezTo>
                    <a:pt x="28563" y="86367"/>
                    <a:pt x="26645" y="89650"/>
                    <a:pt x="25093" y="89650"/>
                  </a:cubicBezTo>
                  <a:cubicBezTo>
                    <a:pt x="24028" y="89650"/>
                    <a:pt x="23135" y="88106"/>
                    <a:pt x="23150" y="82902"/>
                  </a:cubicBezTo>
                  <a:cubicBezTo>
                    <a:pt x="23168" y="75154"/>
                    <a:pt x="27187" y="73657"/>
                    <a:pt x="23669" y="69909"/>
                  </a:cubicBezTo>
                  <a:cubicBezTo>
                    <a:pt x="19699" y="65694"/>
                    <a:pt x="13724" y="54905"/>
                    <a:pt x="16032" y="54905"/>
                  </a:cubicBezTo>
                  <a:cubicBezTo>
                    <a:pt x="16110" y="54905"/>
                    <a:pt x="16197" y="54918"/>
                    <a:pt x="16294" y="54943"/>
                  </a:cubicBezTo>
                  <a:cubicBezTo>
                    <a:pt x="18804" y="55591"/>
                    <a:pt x="26352" y="60806"/>
                    <a:pt x="27762" y="60806"/>
                  </a:cubicBezTo>
                  <a:cubicBezTo>
                    <a:pt x="28020" y="60806"/>
                    <a:pt x="28072" y="60632"/>
                    <a:pt x="27851" y="60223"/>
                  </a:cubicBezTo>
                  <a:cubicBezTo>
                    <a:pt x="26451" y="57642"/>
                    <a:pt x="10602" y="42924"/>
                    <a:pt x="12614" y="42924"/>
                  </a:cubicBezTo>
                  <a:cubicBezTo>
                    <a:pt x="12657" y="42924"/>
                    <a:pt x="12709" y="42931"/>
                    <a:pt x="12770" y="42945"/>
                  </a:cubicBezTo>
                  <a:cubicBezTo>
                    <a:pt x="15105" y="43482"/>
                    <a:pt x="24335" y="50694"/>
                    <a:pt x="26093" y="50694"/>
                  </a:cubicBezTo>
                  <a:cubicBezTo>
                    <a:pt x="26489" y="50694"/>
                    <a:pt x="26506" y="50328"/>
                    <a:pt x="25980" y="49439"/>
                  </a:cubicBezTo>
                  <a:cubicBezTo>
                    <a:pt x="23145" y="44636"/>
                    <a:pt x="10145" y="32484"/>
                    <a:pt x="11945" y="32484"/>
                  </a:cubicBezTo>
                  <a:cubicBezTo>
                    <a:pt x="11961" y="32484"/>
                    <a:pt x="11979" y="32485"/>
                    <a:pt x="11997" y="32487"/>
                  </a:cubicBezTo>
                  <a:cubicBezTo>
                    <a:pt x="13896" y="32684"/>
                    <a:pt x="26112" y="41937"/>
                    <a:pt x="28125" y="41937"/>
                  </a:cubicBezTo>
                  <a:cubicBezTo>
                    <a:pt x="28332" y="41937"/>
                    <a:pt x="28431" y="41839"/>
                    <a:pt x="28400" y="41624"/>
                  </a:cubicBezTo>
                  <a:cubicBezTo>
                    <a:pt x="28068" y="39312"/>
                    <a:pt x="24109" y="36886"/>
                    <a:pt x="9909" y="22819"/>
                  </a:cubicBezTo>
                  <a:cubicBezTo>
                    <a:pt x="1624" y="14617"/>
                    <a:pt x="169" y="5873"/>
                    <a:pt x="3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8"/>
            <p:cNvSpPr/>
            <p:nvPr/>
          </p:nvSpPr>
          <p:spPr>
            <a:xfrm>
              <a:off x="2923550" y="1192975"/>
              <a:ext cx="806175" cy="555725"/>
            </a:xfrm>
            <a:custGeom>
              <a:rect b="b" l="l" r="r" t="t"/>
              <a:pathLst>
                <a:path extrusionOk="0" h="22229" w="32247">
                  <a:moveTo>
                    <a:pt x="235" y="1"/>
                  </a:moveTo>
                  <a:cubicBezTo>
                    <a:pt x="235" y="2"/>
                    <a:pt x="0" y="19071"/>
                    <a:pt x="11973" y="21799"/>
                  </a:cubicBezTo>
                  <a:cubicBezTo>
                    <a:pt x="13260" y="22092"/>
                    <a:pt x="14507" y="22228"/>
                    <a:pt x="15705" y="22228"/>
                  </a:cubicBezTo>
                  <a:cubicBezTo>
                    <a:pt x="25650" y="22228"/>
                    <a:pt x="32246" y="12822"/>
                    <a:pt x="30512" y="5179"/>
                  </a:cubicBezTo>
                  <a:lnTo>
                    <a:pt x="30512" y="5179"/>
                  </a:lnTo>
                  <a:cubicBezTo>
                    <a:pt x="29975" y="14616"/>
                    <a:pt x="22853" y="20704"/>
                    <a:pt x="15839" y="20704"/>
                  </a:cubicBezTo>
                  <a:cubicBezTo>
                    <a:pt x="14183" y="20704"/>
                    <a:pt x="12533" y="20365"/>
                    <a:pt x="10977" y="19651"/>
                  </a:cubicBezTo>
                  <a:cubicBezTo>
                    <a:pt x="2836" y="15909"/>
                    <a:pt x="235" y="2"/>
                    <a:pt x="2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8"/>
            <p:cNvSpPr/>
            <p:nvPr/>
          </p:nvSpPr>
          <p:spPr>
            <a:xfrm>
              <a:off x="2940275" y="1430600"/>
              <a:ext cx="977225" cy="3971000"/>
            </a:xfrm>
            <a:custGeom>
              <a:rect b="b" l="l" r="r" t="t"/>
              <a:pathLst>
                <a:path extrusionOk="0" h="158840" w="39089">
                  <a:moveTo>
                    <a:pt x="170" y="1"/>
                  </a:moveTo>
                  <a:cubicBezTo>
                    <a:pt x="152" y="248"/>
                    <a:pt x="133" y="496"/>
                    <a:pt x="115" y="749"/>
                  </a:cubicBezTo>
                  <a:cubicBezTo>
                    <a:pt x="109" y="797"/>
                    <a:pt x="109" y="852"/>
                    <a:pt x="103" y="900"/>
                  </a:cubicBezTo>
                  <a:cubicBezTo>
                    <a:pt x="85" y="1250"/>
                    <a:pt x="61" y="1606"/>
                    <a:pt x="49" y="1968"/>
                  </a:cubicBezTo>
                  <a:cubicBezTo>
                    <a:pt x="49" y="1998"/>
                    <a:pt x="43" y="2029"/>
                    <a:pt x="43" y="2059"/>
                  </a:cubicBezTo>
                  <a:cubicBezTo>
                    <a:pt x="31" y="2409"/>
                    <a:pt x="19" y="2771"/>
                    <a:pt x="13" y="3139"/>
                  </a:cubicBezTo>
                  <a:cubicBezTo>
                    <a:pt x="13" y="3181"/>
                    <a:pt x="13" y="3217"/>
                    <a:pt x="13" y="3260"/>
                  </a:cubicBezTo>
                  <a:cubicBezTo>
                    <a:pt x="7" y="3634"/>
                    <a:pt x="1" y="4014"/>
                    <a:pt x="7" y="4400"/>
                  </a:cubicBezTo>
                  <a:cubicBezTo>
                    <a:pt x="7" y="4473"/>
                    <a:pt x="7" y="4545"/>
                    <a:pt x="7" y="4618"/>
                  </a:cubicBezTo>
                  <a:cubicBezTo>
                    <a:pt x="7" y="5010"/>
                    <a:pt x="19" y="5408"/>
                    <a:pt x="31" y="5819"/>
                  </a:cubicBezTo>
                  <a:cubicBezTo>
                    <a:pt x="31" y="5843"/>
                    <a:pt x="31" y="5873"/>
                    <a:pt x="31" y="5897"/>
                  </a:cubicBezTo>
                  <a:cubicBezTo>
                    <a:pt x="49" y="6283"/>
                    <a:pt x="67" y="6675"/>
                    <a:pt x="91" y="7074"/>
                  </a:cubicBezTo>
                  <a:cubicBezTo>
                    <a:pt x="91" y="7146"/>
                    <a:pt x="97" y="7219"/>
                    <a:pt x="103" y="7291"/>
                  </a:cubicBezTo>
                  <a:cubicBezTo>
                    <a:pt x="127" y="7695"/>
                    <a:pt x="158" y="8112"/>
                    <a:pt x="194" y="8528"/>
                  </a:cubicBezTo>
                  <a:cubicBezTo>
                    <a:pt x="200" y="8613"/>
                    <a:pt x="206" y="8691"/>
                    <a:pt x="218" y="8776"/>
                  </a:cubicBezTo>
                  <a:cubicBezTo>
                    <a:pt x="260" y="9210"/>
                    <a:pt x="302" y="9645"/>
                    <a:pt x="357" y="10091"/>
                  </a:cubicBezTo>
                  <a:cubicBezTo>
                    <a:pt x="755" y="13386"/>
                    <a:pt x="1721" y="17049"/>
                    <a:pt x="2825" y="20429"/>
                  </a:cubicBezTo>
                  <a:cubicBezTo>
                    <a:pt x="2988" y="20942"/>
                    <a:pt x="3157" y="21449"/>
                    <a:pt x="3332" y="21944"/>
                  </a:cubicBezTo>
                  <a:cubicBezTo>
                    <a:pt x="3465" y="22342"/>
                    <a:pt x="3603" y="22734"/>
                    <a:pt x="3742" y="23121"/>
                  </a:cubicBezTo>
                  <a:cubicBezTo>
                    <a:pt x="3947" y="23700"/>
                    <a:pt x="4159" y="24261"/>
                    <a:pt x="4364" y="24810"/>
                  </a:cubicBezTo>
                  <a:cubicBezTo>
                    <a:pt x="4466" y="25082"/>
                    <a:pt x="4569" y="25347"/>
                    <a:pt x="4672" y="25613"/>
                  </a:cubicBezTo>
                  <a:cubicBezTo>
                    <a:pt x="4871" y="26138"/>
                    <a:pt x="5070" y="26639"/>
                    <a:pt x="5263" y="27122"/>
                  </a:cubicBezTo>
                  <a:cubicBezTo>
                    <a:pt x="5360" y="27363"/>
                    <a:pt x="5456" y="27599"/>
                    <a:pt x="5547" y="27822"/>
                  </a:cubicBezTo>
                  <a:cubicBezTo>
                    <a:pt x="5734" y="28280"/>
                    <a:pt x="5909" y="28709"/>
                    <a:pt x="6078" y="29107"/>
                  </a:cubicBezTo>
                  <a:cubicBezTo>
                    <a:pt x="6917" y="31093"/>
                    <a:pt x="7502" y="32330"/>
                    <a:pt x="7502" y="32330"/>
                  </a:cubicBezTo>
                  <a:cubicBezTo>
                    <a:pt x="9035" y="58576"/>
                    <a:pt x="24212" y="72196"/>
                    <a:pt x="19330" y="97863"/>
                  </a:cubicBezTo>
                  <a:cubicBezTo>
                    <a:pt x="19071" y="99227"/>
                    <a:pt x="18787" y="100585"/>
                    <a:pt x="18497" y="101943"/>
                  </a:cubicBezTo>
                  <a:cubicBezTo>
                    <a:pt x="18479" y="102015"/>
                    <a:pt x="18467" y="102087"/>
                    <a:pt x="18449" y="102160"/>
                  </a:cubicBezTo>
                  <a:cubicBezTo>
                    <a:pt x="18147" y="103530"/>
                    <a:pt x="17834" y="104894"/>
                    <a:pt x="17508" y="106251"/>
                  </a:cubicBezTo>
                  <a:cubicBezTo>
                    <a:pt x="17423" y="106589"/>
                    <a:pt x="17345" y="106933"/>
                    <a:pt x="17260" y="107271"/>
                  </a:cubicBezTo>
                  <a:cubicBezTo>
                    <a:pt x="17182" y="107585"/>
                    <a:pt x="17103" y="107893"/>
                    <a:pt x="17019" y="108207"/>
                  </a:cubicBezTo>
                  <a:cubicBezTo>
                    <a:pt x="16995" y="108303"/>
                    <a:pt x="16977" y="108394"/>
                    <a:pt x="16947" y="108490"/>
                  </a:cubicBezTo>
                  <a:cubicBezTo>
                    <a:pt x="16621" y="109776"/>
                    <a:pt x="16283" y="111049"/>
                    <a:pt x="15939" y="112304"/>
                  </a:cubicBezTo>
                  <a:cubicBezTo>
                    <a:pt x="15915" y="112395"/>
                    <a:pt x="15890" y="112479"/>
                    <a:pt x="15866" y="112570"/>
                  </a:cubicBezTo>
                  <a:cubicBezTo>
                    <a:pt x="15679" y="113246"/>
                    <a:pt x="15492" y="113916"/>
                    <a:pt x="15299" y="114580"/>
                  </a:cubicBezTo>
                  <a:cubicBezTo>
                    <a:pt x="15269" y="114688"/>
                    <a:pt x="15239" y="114791"/>
                    <a:pt x="15208" y="114899"/>
                  </a:cubicBezTo>
                  <a:cubicBezTo>
                    <a:pt x="15202" y="114918"/>
                    <a:pt x="15196" y="114930"/>
                    <a:pt x="15196" y="114948"/>
                  </a:cubicBezTo>
                  <a:cubicBezTo>
                    <a:pt x="14979" y="115690"/>
                    <a:pt x="14762" y="116420"/>
                    <a:pt x="14551" y="117144"/>
                  </a:cubicBezTo>
                  <a:cubicBezTo>
                    <a:pt x="14527" y="117217"/>
                    <a:pt x="14502" y="117289"/>
                    <a:pt x="14484" y="117362"/>
                  </a:cubicBezTo>
                  <a:cubicBezTo>
                    <a:pt x="14472" y="117386"/>
                    <a:pt x="14466" y="117410"/>
                    <a:pt x="14460" y="117434"/>
                  </a:cubicBezTo>
                  <a:cubicBezTo>
                    <a:pt x="14189" y="117362"/>
                    <a:pt x="13917" y="117283"/>
                    <a:pt x="13664" y="117205"/>
                  </a:cubicBezTo>
                  <a:cubicBezTo>
                    <a:pt x="13621" y="117194"/>
                    <a:pt x="13579" y="117189"/>
                    <a:pt x="13537" y="117189"/>
                  </a:cubicBezTo>
                  <a:cubicBezTo>
                    <a:pt x="13488" y="117189"/>
                    <a:pt x="13438" y="117195"/>
                    <a:pt x="13386" y="117205"/>
                  </a:cubicBezTo>
                  <a:cubicBezTo>
                    <a:pt x="13374" y="117211"/>
                    <a:pt x="13362" y="117211"/>
                    <a:pt x="13344" y="117211"/>
                  </a:cubicBezTo>
                  <a:cubicBezTo>
                    <a:pt x="13253" y="117235"/>
                    <a:pt x="13169" y="117271"/>
                    <a:pt x="13078" y="117325"/>
                  </a:cubicBezTo>
                  <a:cubicBezTo>
                    <a:pt x="13060" y="117338"/>
                    <a:pt x="13042" y="117344"/>
                    <a:pt x="13024" y="117356"/>
                  </a:cubicBezTo>
                  <a:cubicBezTo>
                    <a:pt x="12933" y="117416"/>
                    <a:pt x="12849" y="117482"/>
                    <a:pt x="12758" y="117567"/>
                  </a:cubicBezTo>
                  <a:cubicBezTo>
                    <a:pt x="12746" y="117579"/>
                    <a:pt x="12728" y="117597"/>
                    <a:pt x="12716" y="117609"/>
                  </a:cubicBezTo>
                  <a:cubicBezTo>
                    <a:pt x="12632" y="117694"/>
                    <a:pt x="12547" y="117784"/>
                    <a:pt x="12469" y="117887"/>
                  </a:cubicBezTo>
                  <a:cubicBezTo>
                    <a:pt x="12457" y="117899"/>
                    <a:pt x="12445" y="117911"/>
                    <a:pt x="12432" y="117929"/>
                  </a:cubicBezTo>
                  <a:cubicBezTo>
                    <a:pt x="12354" y="118032"/>
                    <a:pt x="12276" y="118146"/>
                    <a:pt x="12197" y="118267"/>
                  </a:cubicBezTo>
                  <a:cubicBezTo>
                    <a:pt x="12173" y="118303"/>
                    <a:pt x="12149" y="118339"/>
                    <a:pt x="12125" y="118382"/>
                  </a:cubicBezTo>
                  <a:cubicBezTo>
                    <a:pt x="12052" y="118496"/>
                    <a:pt x="11986" y="118611"/>
                    <a:pt x="11919" y="118738"/>
                  </a:cubicBezTo>
                  <a:cubicBezTo>
                    <a:pt x="11889" y="118792"/>
                    <a:pt x="11859" y="118852"/>
                    <a:pt x="11835" y="118913"/>
                  </a:cubicBezTo>
                  <a:cubicBezTo>
                    <a:pt x="11781" y="119009"/>
                    <a:pt x="11732" y="119112"/>
                    <a:pt x="11684" y="119214"/>
                  </a:cubicBezTo>
                  <a:cubicBezTo>
                    <a:pt x="11642" y="119311"/>
                    <a:pt x="11606" y="119401"/>
                    <a:pt x="11563" y="119492"/>
                  </a:cubicBezTo>
                  <a:cubicBezTo>
                    <a:pt x="11533" y="119564"/>
                    <a:pt x="11509" y="119637"/>
                    <a:pt x="11479" y="119709"/>
                  </a:cubicBezTo>
                  <a:cubicBezTo>
                    <a:pt x="11425" y="119842"/>
                    <a:pt x="11376" y="119975"/>
                    <a:pt x="11328" y="120114"/>
                  </a:cubicBezTo>
                  <a:cubicBezTo>
                    <a:pt x="11310" y="120174"/>
                    <a:pt x="11286" y="120228"/>
                    <a:pt x="11268" y="120289"/>
                  </a:cubicBezTo>
                  <a:cubicBezTo>
                    <a:pt x="11238" y="120385"/>
                    <a:pt x="11207" y="120476"/>
                    <a:pt x="11183" y="120566"/>
                  </a:cubicBezTo>
                  <a:cubicBezTo>
                    <a:pt x="10803" y="121846"/>
                    <a:pt x="10725" y="123065"/>
                    <a:pt x="11207" y="123354"/>
                  </a:cubicBezTo>
                  <a:cubicBezTo>
                    <a:pt x="11551" y="123566"/>
                    <a:pt x="11962" y="123765"/>
                    <a:pt x="12396" y="123958"/>
                  </a:cubicBezTo>
                  <a:cubicBezTo>
                    <a:pt x="12372" y="124042"/>
                    <a:pt x="12342" y="124121"/>
                    <a:pt x="12318" y="124205"/>
                  </a:cubicBezTo>
                  <a:cubicBezTo>
                    <a:pt x="12221" y="124495"/>
                    <a:pt x="12125" y="124785"/>
                    <a:pt x="12028" y="125074"/>
                  </a:cubicBezTo>
                  <a:cubicBezTo>
                    <a:pt x="11871" y="125545"/>
                    <a:pt x="11708" y="126004"/>
                    <a:pt x="11551" y="126468"/>
                  </a:cubicBezTo>
                  <a:cubicBezTo>
                    <a:pt x="11419" y="126867"/>
                    <a:pt x="11280" y="127259"/>
                    <a:pt x="11141" y="127651"/>
                  </a:cubicBezTo>
                  <a:cubicBezTo>
                    <a:pt x="11020" y="128013"/>
                    <a:pt x="10894" y="128369"/>
                    <a:pt x="10767" y="128719"/>
                  </a:cubicBezTo>
                  <a:cubicBezTo>
                    <a:pt x="10670" y="129009"/>
                    <a:pt x="10568" y="129293"/>
                    <a:pt x="10465" y="129576"/>
                  </a:cubicBezTo>
                  <a:cubicBezTo>
                    <a:pt x="10356" y="129884"/>
                    <a:pt x="10242" y="130198"/>
                    <a:pt x="10133" y="130500"/>
                  </a:cubicBezTo>
                  <a:cubicBezTo>
                    <a:pt x="10031" y="130783"/>
                    <a:pt x="9934" y="131061"/>
                    <a:pt x="9831" y="131339"/>
                  </a:cubicBezTo>
                  <a:cubicBezTo>
                    <a:pt x="9723" y="131628"/>
                    <a:pt x="9614" y="131918"/>
                    <a:pt x="9512" y="132208"/>
                  </a:cubicBezTo>
                  <a:cubicBezTo>
                    <a:pt x="9409" y="132485"/>
                    <a:pt x="9312" y="132757"/>
                    <a:pt x="9210" y="133028"/>
                  </a:cubicBezTo>
                  <a:cubicBezTo>
                    <a:pt x="9107" y="133300"/>
                    <a:pt x="9005" y="133577"/>
                    <a:pt x="8902" y="133849"/>
                  </a:cubicBezTo>
                  <a:cubicBezTo>
                    <a:pt x="8799" y="134115"/>
                    <a:pt x="8703" y="134374"/>
                    <a:pt x="8606" y="134634"/>
                  </a:cubicBezTo>
                  <a:cubicBezTo>
                    <a:pt x="8528" y="134833"/>
                    <a:pt x="8455" y="135026"/>
                    <a:pt x="8383" y="135219"/>
                  </a:cubicBezTo>
                  <a:cubicBezTo>
                    <a:pt x="8323" y="135205"/>
                    <a:pt x="8263" y="135199"/>
                    <a:pt x="8202" y="135199"/>
                  </a:cubicBezTo>
                  <a:cubicBezTo>
                    <a:pt x="8158" y="135199"/>
                    <a:pt x="8114" y="135202"/>
                    <a:pt x="8069" y="135207"/>
                  </a:cubicBezTo>
                  <a:cubicBezTo>
                    <a:pt x="8057" y="135213"/>
                    <a:pt x="8045" y="135213"/>
                    <a:pt x="8033" y="135213"/>
                  </a:cubicBezTo>
                  <a:cubicBezTo>
                    <a:pt x="7930" y="135231"/>
                    <a:pt x="7834" y="135273"/>
                    <a:pt x="7731" y="135322"/>
                  </a:cubicBezTo>
                  <a:cubicBezTo>
                    <a:pt x="7713" y="135328"/>
                    <a:pt x="7695" y="135340"/>
                    <a:pt x="7677" y="135346"/>
                  </a:cubicBezTo>
                  <a:cubicBezTo>
                    <a:pt x="7580" y="135400"/>
                    <a:pt x="7478" y="135472"/>
                    <a:pt x="7375" y="135551"/>
                  </a:cubicBezTo>
                  <a:cubicBezTo>
                    <a:pt x="7363" y="135569"/>
                    <a:pt x="7351" y="135581"/>
                    <a:pt x="7333" y="135593"/>
                  </a:cubicBezTo>
                  <a:cubicBezTo>
                    <a:pt x="7230" y="135684"/>
                    <a:pt x="7128" y="135780"/>
                    <a:pt x="7025" y="135901"/>
                  </a:cubicBezTo>
                  <a:cubicBezTo>
                    <a:pt x="7025" y="135901"/>
                    <a:pt x="7019" y="135907"/>
                    <a:pt x="7013" y="135913"/>
                  </a:cubicBezTo>
                  <a:cubicBezTo>
                    <a:pt x="6911" y="136034"/>
                    <a:pt x="6802" y="136172"/>
                    <a:pt x="6699" y="136317"/>
                  </a:cubicBezTo>
                  <a:cubicBezTo>
                    <a:pt x="6699" y="136317"/>
                    <a:pt x="6693" y="136323"/>
                    <a:pt x="6693" y="136323"/>
                  </a:cubicBezTo>
                  <a:cubicBezTo>
                    <a:pt x="6591" y="136468"/>
                    <a:pt x="6488" y="136631"/>
                    <a:pt x="6392" y="136794"/>
                  </a:cubicBezTo>
                  <a:cubicBezTo>
                    <a:pt x="6386" y="136806"/>
                    <a:pt x="6373" y="136818"/>
                    <a:pt x="6367" y="136830"/>
                  </a:cubicBezTo>
                  <a:cubicBezTo>
                    <a:pt x="6271" y="136993"/>
                    <a:pt x="6180" y="137168"/>
                    <a:pt x="6090" y="137343"/>
                  </a:cubicBezTo>
                  <a:cubicBezTo>
                    <a:pt x="6084" y="137355"/>
                    <a:pt x="6078" y="137367"/>
                    <a:pt x="6072" y="137386"/>
                  </a:cubicBezTo>
                  <a:cubicBezTo>
                    <a:pt x="5981" y="137567"/>
                    <a:pt x="5891" y="137754"/>
                    <a:pt x="5806" y="137953"/>
                  </a:cubicBezTo>
                  <a:cubicBezTo>
                    <a:pt x="4931" y="139968"/>
                    <a:pt x="4509" y="142443"/>
                    <a:pt x="5305" y="142920"/>
                  </a:cubicBezTo>
                  <a:cubicBezTo>
                    <a:pt x="5293" y="142950"/>
                    <a:pt x="5275" y="142980"/>
                    <a:pt x="5263" y="143016"/>
                  </a:cubicBezTo>
                  <a:cubicBezTo>
                    <a:pt x="5203" y="143161"/>
                    <a:pt x="5142" y="143306"/>
                    <a:pt x="5082" y="143445"/>
                  </a:cubicBezTo>
                  <a:cubicBezTo>
                    <a:pt x="5046" y="143529"/>
                    <a:pt x="5010" y="143614"/>
                    <a:pt x="4973" y="143698"/>
                  </a:cubicBezTo>
                  <a:cubicBezTo>
                    <a:pt x="4931" y="143813"/>
                    <a:pt x="4883" y="143921"/>
                    <a:pt x="4835" y="144030"/>
                  </a:cubicBezTo>
                  <a:cubicBezTo>
                    <a:pt x="4786" y="144145"/>
                    <a:pt x="4738" y="144259"/>
                    <a:pt x="4690" y="144374"/>
                  </a:cubicBezTo>
                  <a:cubicBezTo>
                    <a:pt x="4660" y="144440"/>
                    <a:pt x="4629" y="144507"/>
                    <a:pt x="4605" y="144573"/>
                  </a:cubicBezTo>
                  <a:cubicBezTo>
                    <a:pt x="4551" y="144688"/>
                    <a:pt x="4503" y="144802"/>
                    <a:pt x="4454" y="144917"/>
                  </a:cubicBezTo>
                  <a:cubicBezTo>
                    <a:pt x="4406" y="145032"/>
                    <a:pt x="4358" y="145146"/>
                    <a:pt x="4310" y="145261"/>
                  </a:cubicBezTo>
                  <a:cubicBezTo>
                    <a:pt x="4279" y="145321"/>
                    <a:pt x="4255" y="145376"/>
                    <a:pt x="4231" y="145436"/>
                  </a:cubicBezTo>
                  <a:cubicBezTo>
                    <a:pt x="4195" y="145515"/>
                    <a:pt x="4159" y="145593"/>
                    <a:pt x="4128" y="145671"/>
                  </a:cubicBezTo>
                  <a:cubicBezTo>
                    <a:pt x="4074" y="145792"/>
                    <a:pt x="4026" y="145913"/>
                    <a:pt x="3972" y="146027"/>
                  </a:cubicBezTo>
                  <a:cubicBezTo>
                    <a:pt x="3947" y="146082"/>
                    <a:pt x="3923" y="146136"/>
                    <a:pt x="3905" y="146190"/>
                  </a:cubicBezTo>
                  <a:cubicBezTo>
                    <a:pt x="3821" y="146281"/>
                    <a:pt x="3748" y="146371"/>
                    <a:pt x="3676" y="146462"/>
                  </a:cubicBezTo>
                  <a:cubicBezTo>
                    <a:pt x="3664" y="146480"/>
                    <a:pt x="3652" y="146492"/>
                    <a:pt x="3640" y="146510"/>
                  </a:cubicBezTo>
                  <a:cubicBezTo>
                    <a:pt x="3549" y="146637"/>
                    <a:pt x="3471" y="146758"/>
                    <a:pt x="3410" y="146884"/>
                  </a:cubicBezTo>
                  <a:cubicBezTo>
                    <a:pt x="3392" y="146915"/>
                    <a:pt x="3380" y="146945"/>
                    <a:pt x="3362" y="146969"/>
                  </a:cubicBezTo>
                  <a:cubicBezTo>
                    <a:pt x="3308" y="147090"/>
                    <a:pt x="3266" y="147204"/>
                    <a:pt x="3235" y="147319"/>
                  </a:cubicBezTo>
                  <a:cubicBezTo>
                    <a:pt x="3223" y="147355"/>
                    <a:pt x="3211" y="147391"/>
                    <a:pt x="3205" y="147422"/>
                  </a:cubicBezTo>
                  <a:cubicBezTo>
                    <a:pt x="3169" y="147566"/>
                    <a:pt x="3151" y="147717"/>
                    <a:pt x="3151" y="147862"/>
                  </a:cubicBezTo>
                  <a:cubicBezTo>
                    <a:pt x="3151" y="148001"/>
                    <a:pt x="3169" y="148128"/>
                    <a:pt x="3193" y="148260"/>
                  </a:cubicBezTo>
                  <a:cubicBezTo>
                    <a:pt x="3223" y="148393"/>
                    <a:pt x="3272" y="148526"/>
                    <a:pt x="3326" y="148653"/>
                  </a:cubicBezTo>
                  <a:cubicBezTo>
                    <a:pt x="3374" y="148761"/>
                    <a:pt x="3434" y="148870"/>
                    <a:pt x="3501" y="148973"/>
                  </a:cubicBezTo>
                  <a:cubicBezTo>
                    <a:pt x="2952" y="149582"/>
                    <a:pt x="2644" y="150210"/>
                    <a:pt x="2650" y="150855"/>
                  </a:cubicBezTo>
                  <a:cubicBezTo>
                    <a:pt x="2697" y="155328"/>
                    <a:pt x="16801" y="158840"/>
                    <a:pt x="34422" y="158840"/>
                  </a:cubicBezTo>
                  <a:cubicBezTo>
                    <a:pt x="34847" y="158840"/>
                    <a:pt x="35274" y="158838"/>
                    <a:pt x="35703" y="158834"/>
                  </a:cubicBezTo>
                  <a:cubicBezTo>
                    <a:pt x="36843" y="158821"/>
                    <a:pt x="37978" y="158797"/>
                    <a:pt x="39088" y="158761"/>
                  </a:cubicBezTo>
                  <a:cubicBezTo>
                    <a:pt x="22468" y="158490"/>
                    <a:pt x="9475" y="155086"/>
                    <a:pt x="9433" y="150795"/>
                  </a:cubicBezTo>
                  <a:cubicBezTo>
                    <a:pt x="9427" y="150149"/>
                    <a:pt x="9729" y="149522"/>
                    <a:pt x="10284" y="148912"/>
                  </a:cubicBezTo>
                  <a:cubicBezTo>
                    <a:pt x="10218" y="148804"/>
                    <a:pt x="10151" y="148701"/>
                    <a:pt x="10109" y="148592"/>
                  </a:cubicBezTo>
                  <a:cubicBezTo>
                    <a:pt x="10049" y="148460"/>
                    <a:pt x="10006" y="148333"/>
                    <a:pt x="9976" y="148200"/>
                  </a:cubicBezTo>
                  <a:cubicBezTo>
                    <a:pt x="9946" y="148067"/>
                    <a:pt x="9934" y="147935"/>
                    <a:pt x="9934" y="147802"/>
                  </a:cubicBezTo>
                  <a:cubicBezTo>
                    <a:pt x="9928" y="147657"/>
                    <a:pt x="9952" y="147506"/>
                    <a:pt x="9982" y="147361"/>
                  </a:cubicBezTo>
                  <a:cubicBezTo>
                    <a:pt x="9994" y="147325"/>
                    <a:pt x="10006" y="147295"/>
                    <a:pt x="10019" y="147259"/>
                  </a:cubicBezTo>
                  <a:cubicBezTo>
                    <a:pt x="10049" y="147144"/>
                    <a:pt x="10091" y="147023"/>
                    <a:pt x="10145" y="146909"/>
                  </a:cubicBezTo>
                  <a:cubicBezTo>
                    <a:pt x="10157" y="146878"/>
                    <a:pt x="10175" y="146854"/>
                    <a:pt x="10187" y="146824"/>
                  </a:cubicBezTo>
                  <a:cubicBezTo>
                    <a:pt x="10254" y="146697"/>
                    <a:pt x="10332" y="146571"/>
                    <a:pt x="10423" y="146450"/>
                  </a:cubicBezTo>
                  <a:cubicBezTo>
                    <a:pt x="10435" y="146432"/>
                    <a:pt x="10447" y="146414"/>
                    <a:pt x="10459" y="146402"/>
                  </a:cubicBezTo>
                  <a:cubicBezTo>
                    <a:pt x="10525" y="146305"/>
                    <a:pt x="10604" y="146215"/>
                    <a:pt x="10682" y="146124"/>
                  </a:cubicBezTo>
                  <a:cubicBezTo>
                    <a:pt x="10706" y="146070"/>
                    <a:pt x="10731" y="146021"/>
                    <a:pt x="10755" y="145967"/>
                  </a:cubicBezTo>
                  <a:cubicBezTo>
                    <a:pt x="10803" y="145852"/>
                    <a:pt x="10857" y="145732"/>
                    <a:pt x="10912" y="145611"/>
                  </a:cubicBezTo>
                  <a:cubicBezTo>
                    <a:pt x="10942" y="145533"/>
                    <a:pt x="10978" y="145454"/>
                    <a:pt x="11014" y="145376"/>
                  </a:cubicBezTo>
                  <a:cubicBezTo>
                    <a:pt x="11038" y="145315"/>
                    <a:pt x="11063" y="145255"/>
                    <a:pt x="11087" y="145195"/>
                  </a:cubicBezTo>
                  <a:cubicBezTo>
                    <a:pt x="11135" y="145086"/>
                    <a:pt x="11189" y="144971"/>
                    <a:pt x="11238" y="144851"/>
                  </a:cubicBezTo>
                  <a:cubicBezTo>
                    <a:pt x="11286" y="144742"/>
                    <a:pt x="11334" y="144627"/>
                    <a:pt x="11382" y="144507"/>
                  </a:cubicBezTo>
                  <a:cubicBezTo>
                    <a:pt x="11413" y="144446"/>
                    <a:pt x="11443" y="144374"/>
                    <a:pt x="11473" y="144308"/>
                  </a:cubicBezTo>
                  <a:cubicBezTo>
                    <a:pt x="11515" y="144199"/>
                    <a:pt x="11569" y="144084"/>
                    <a:pt x="11618" y="143964"/>
                  </a:cubicBezTo>
                  <a:cubicBezTo>
                    <a:pt x="11666" y="143855"/>
                    <a:pt x="11708" y="143746"/>
                    <a:pt x="11757" y="143632"/>
                  </a:cubicBezTo>
                  <a:cubicBezTo>
                    <a:pt x="11793" y="143553"/>
                    <a:pt x="11829" y="143469"/>
                    <a:pt x="11865" y="143384"/>
                  </a:cubicBezTo>
                  <a:cubicBezTo>
                    <a:pt x="11926" y="143245"/>
                    <a:pt x="11986" y="143095"/>
                    <a:pt x="12046" y="142950"/>
                  </a:cubicBezTo>
                  <a:cubicBezTo>
                    <a:pt x="12058" y="142920"/>
                    <a:pt x="12070" y="142889"/>
                    <a:pt x="12088" y="142853"/>
                  </a:cubicBezTo>
                  <a:cubicBezTo>
                    <a:pt x="11292" y="142376"/>
                    <a:pt x="11714" y="139908"/>
                    <a:pt x="12589" y="137886"/>
                  </a:cubicBezTo>
                  <a:cubicBezTo>
                    <a:pt x="12674" y="137693"/>
                    <a:pt x="12764" y="137506"/>
                    <a:pt x="12855" y="137319"/>
                  </a:cubicBezTo>
                  <a:cubicBezTo>
                    <a:pt x="12861" y="137307"/>
                    <a:pt x="12867" y="137295"/>
                    <a:pt x="12873" y="137283"/>
                  </a:cubicBezTo>
                  <a:cubicBezTo>
                    <a:pt x="12964" y="137102"/>
                    <a:pt x="13054" y="136933"/>
                    <a:pt x="13151" y="136770"/>
                  </a:cubicBezTo>
                  <a:cubicBezTo>
                    <a:pt x="13157" y="136758"/>
                    <a:pt x="13163" y="136746"/>
                    <a:pt x="13175" y="136728"/>
                  </a:cubicBezTo>
                  <a:cubicBezTo>
                    <a:pt x="13271" y="136565"/>
                    <a:pt x="13374" y="136408"/>
                    <a:pt x="13476" y="136263"/>
                  </a:cubicBezTo>
                  <a:cubicBezTo>
                    <a:pt x="13476" y="136257"/>
                    <a:pt x="13476" y="136257"/>
                    <a:pt x="13483" y="136251"/>
                  </a:cubicBezTo>
                  <a:cubicBezTo>
                    <a:pt x="13585" y="136106"/>
                    <a:pt x="13688" y="135973"/>
                    <a:pt x="13796" y="135847"/>
                  </a:cubicBezTo>
                  <a:cubicBezTo>
                    <a:pt x="13802" y="135847"/>
                    <a:pt x="13802" y="135841"/>
                    <a:pt x="13808" y="135835"/>
                  </a:cubicBezTo>
                  <a:cubicBezTo>
                    <a:pt x="13911" y="135720"/>
                    <a:pt x="14014" y="135617"/>
                    <a:pt x="14116" y="135527"/>
                  </a:cubicBezTo>
                  <a:cubicBezTo>
                    <a:pt x="14128" y="135515"/>
                    <a:pt x="14146" y="135503"/>
                    <a:pt x="14158" y="135491"/>
                  </a:cubicBezTo>
                  <a:cubicBezTo>
                    <a:pt x="14261" y="135406"/>
                    <a:pt x="14358" y="135340"/>
                    <a:pt x="14460" y="135285"/>
                  </a:cubicBezTo>
                  <a:cubicBezTo>
                    <a:pt x="14478" y="135273"/>
                    <a:pt x="14496" y="135267"/>
                    <a:pt x="14514" y="135255"/>
                  </a:cubicBezTo>
                  <a:cubicBezTo>
                    <a:pt x="14611" y="135207"/>
                    <a:pt x="14714" y="135171"/>
                    <a:pt x="14816" y="135153"/>
                  </a:cubicBezTo>
                  <a:cubicBezTo>
                    <a:pt x="14828" y="135147"/>
                    <a:pt x="14840" y="135147"/>
                    <a:pt x="14852" y="135147"/>
                  </a:cubicBezTo>
                  <a:cubicBezTo>
                    <a:pt x="14907" y="135141"/>
                    <a:pt x="14960" y="135136"/>
                    <a:pt x="15012" y="135136"/>
                  </a:cubicBezTo>
                  <a:cubicBezTo>
                    <a:pt x="15064" y="135136"/>
                    <a:pt x="15115" y="135141"/>
                    <a:pt x="15166" y="135153"/>
                  </a:cubicBezTo>
                  <a:cubicBezTo>
                    <a:pt x="15239" y="134959"/>
                    <a:pt x="15311" y="134766"/>
                    <a:pt x="15383" y="134573"/>
                  </a:cubicBezTo>
                  <a:cubicBezTo>
                    <a:pt x="15486" y="134314"/>
                    <a:pt x="15583" y="134048"/>
                    <a:pt x="15685" y="133783"/>
                  </a:cubicBezTo>
                  <a:cubicBezTo>
                    <a:pt x="15782" y="133511"/>
                    <a:pt x="15890" y="133240"/>
                    <a:pt x="15987" y="132962"/>
                  </a:cubicBezTo>
                  <a:cubicBezTo>
                    <a:pt x="16090" y="132690"/>
                    <a:pt x="16192" y="132419"/>
                    <a:pt x="16295" y="132141"/>
                  </a:cubicBezTo>
                  <a:cubicBezTo>
                    <a:pt x="16397" y="131858"/>
                    <a:pt x="16506" y="131568"/>
                    <a:pt x="16615" y="131272"/>
                  </a:cubicBezTo>
                  <a:cubicBezTo>
                    <a:pt x="16711" y="130995"/>
                    <a:pt x="16814" y="130723"/>
                    <a:pt x="16916" y="130439"/>
                  </a:cubicBezTo>
                  <a:cubicBezTo>
                    <a:pt x="17025" y="130132"/>
                    <a:pt x="17134" y="129818"/>
                    <a:pt x="17248" y="129510"/>
                  </a:cubicBezTo>
                  <a:cubicBezTo>
                    <a:pt x="17351" y="129226"/>
                    <a:pt x="17447" y="128949"/>
                    <a:pt x="17550" y="128659"/>
                  </a:cubicBezTo>
                  <a:cubicBezTo>
                    <a:pt x="17677" y="128309"/>
                    <a:pt x="17797" y="127947"/>
                    <a:pt x="17924" y="127591"/>
                  </a:cubicBezTo>
                  <a:cubicBezTo>
                    <a:pt x="18063" y="127199"/>
                    <a:pt x="18196" y="126800"/>
                    <a:pt x="18335" y="126402"/>
                  </a:cubicBezTo>
                  <a:cubicBezTo>
                    <a:pt x="18491" y="125943"/>
                    <a:pt x="18648" y="125479"/>
                    <a:pt x="18811" y="125008"/>
                  </a:cubicBezTo>
                  <a:cubicBezTo>
                    <a:pt x="18908" y="124724"/>
                    <a:pt x="18998" y="124435"/>
                    <a:pt x="19095" y="124145"/>
                  </a:cubicBezTo>
                  <a:cubicBezTo>
                    <a:pt x="19125" y="124060"/>
                    <a:pt x="19155" y="123976"/>
                    <a:pt x="19179" y="123891"/>
                  </a:cubicBezTo>
                  <a:cubicBezTo>
                    <a:pt x="18745" y="123698"/>
                    <a:pt x="18335" y="123499"/>
                    <a:pt x="17991" y="123294"/>
                  </a:cubicBezTo>
                  <a:cubicBezTo>
                    <a:pt x="17502" y="123004"/>
                    <a:pt x="17586" y="121785"/>
                    <a:pt x="17966" y="120506"/>
                  </a:cubicBezTo>
                  <a:cubicBezTo>
                    <a:pt x="17991" y="120409"/>
                    <a:pt x="18021" y="120319"/>
                    <a:pt x="18051" y="120228"/>
                  </a:cubicBezTo>
                  <a:cubicBezTo>
                    <a:pt x="18069" y="120168"/>
                    <a:pt x="18093" y="120108"/>
                    <a:pt x="18111" y="120047"/>
                  </a:cubicBezTo>
                  <a:cubicBezTo>
                    <a:pt x="18160" y="119914"/>
                    <a:pt x="18208" y="119782"/>
                    <a:pt x="18262" y="119643"/>
                  </a:cubicBezTo>
                  <a:cubicBezTo>
                    <a:pt x="18286" y="119570"/>
                    <a:pt x="18316" y="119504"/>
                    <a:pt x="18347" y="119432"/>
                  </a:cubicBezTo>
                  <a:cubicBezTo>
                    <a:pt x="18383" y="119335"/>
                    <a:pt x="18425" y="119245"/>
                    <a:pt x="18467" y="119154"/>
                  </a:cubicBezTo>
                  <a:cubicBezTo>
                    <a:pt x="18516" y="119051"/>
                    <a:pt x="18564" y="118949"/>
                    <a:pt x="18612" y="118846"/>
                  </a:cubicBezTo>
                  <a:cubicBezTo>
                    <a:pt x="18642" y="118786"/>
                    <a:pt x="18672" y="118732"/>
                    <a:pt x="18703" y="118671"/>
                  </a:cubicBezTo>
                  <a:cubicBezTo>
                    <a:pt x="18769" y="118551"/>
                    <a:pt x="18835" y="118430"/>
                    <a:pt x="18908" y="118315"/>
                  </a:cubicBezTo>
                  <a:cubicBezTo>
                    <a:pt x="18932" y="118279"/>
                    <a:pt x="18956" y="118243"/>
                    <a:pt x="18980" y="118201"/>
                  </a:cubicBezTo>
                  <a:cubicBezTo>
                    <a:pt x="19059" y="118086"/>
                    <a:pt x="19137" y="117971"/>
                    <a:pt x="19216" y="117869"/>
                  </a:cubicBezTo>
                  <a:cubicBezTo>
                    <a:pt x="19228" y="117851"/>
                    <a:pt x="19240" y="117838"/>
                    <a:pt x="19252" y="117820"/>
                  </a:cubicBezTo>
                  <a:cubicBezTo>
                    <a:pt x="19330" y="117724"/>
                    <a:pt x="19415" y="117633"/>
                    <a:pt x="19493" y="117549"/>
                  </a:cubicBezTo>
                  <a:cubicBezTo>
                    <a:pt x="19511" y="117531"/>
                    <a:pt x="19523" y="117519"/>
                    <a:pt x="19541" y="117500"/>
                  </a:cubicBezTo>
                  <a:cubicBezTo>
                    <a:pt x="19626" y="117416"/>
                    <a:pt x="19716" y="117350"/>
                    <a:pt x="19807" y="117295"/>
                  </a:cubicBezTo>
                  <a:cubicBezTo>
                    <a:pt x="19825" y="117283"/>
                    <a:pt x="19843" y="117271"/>
                    <a:pt x="19861" y="117259"/>
                  </a:cubicBezTo>
                  <a:cubicBezTo>
                    <a:pt x="19946" y="117211"/>
                    <a:pt x="20036" y="117169"/>
                    <a:pt x="20127" y="117150"/>
                  </a:cubicBezTo>
                  <a:cubicBezTo>
                    <a:pt x="20139" y="117144"/>
                    <a:pt x="20151" y="117144"/>
                    <a:pt x="20169" y="117144"/>
                  </a:cubicBezTo>
                  <a:cubicBezTo>
                    <a:pt x="20218" y="117135"/>
                    <a:pt x="20268" y="117129"/>
                    <a:pt x="20318" y="117129"/>
                  </a:cubicBezTo>
                  <a:cubicBezTo>
                    <a:pt x="20361" y="117129"/>
                    <a:pt x="20405" y="117133"/>
                    <a:pt x="20447" y="117144"/>
                  </a:cubicBezTo>
                  <a:cubicBezTo>
                    <a:pt x="20700" y="117217"/>
                    <a:pt x="20966" y="117295"/>
                    <a:pt x="21243" y="117374"/>
                  </a:cubicBezTo>
                  <a:cubicBezTo>
                    <a:pt x="21249" y="117350"/>
                    <a:pt x="21255" y="117325"/>
                    <a:pt x="21261" y="117301"/>
                  </a:cubicBezTo>
                  <a:cubicBezTo>
                    <a:pt x="21286" y="117229"/>
                    <a:pt x="21304" y="117157"/>
                    <a:pt x="21328" y="117084"/>
                  </a:cubicBezTo>
                  <a:cubicBezTo>
                    <a:pt x="21545" y="116360"/>
                    <a:pt x="21762" y="115624"/>
                    <a:pt x="21974" y="114887"/>
                  </a:cubicBezTo>
                  <a:cubicBezTo>
                    <a:pt x="21980" y="114869"/>
                    <a:pt x="21986" y="114851"/>
                    <a:pt x="21992" y="114833"/>
                  </a:cubicBezTo>
                  <a:cubicBezTo>
                    <a:pt x="22022" y="114730"/>
                    <a:pt x="22052" y="114622"/>
                    <a:pt x="22082" y="114519"/>
                  </a:cubicBezTo>
                  <a:cubicBezTo>
                    <a:pt x="22269" y="113849"/>
                    <a:pt x="22456" y="113180"/>
                    <a:pt x="22643" y="112510"/>
                  </a:cubicBezTo>
                  <a:cubicBezTo>
                    <a:pt x="22674" y="112419"/>
                    <a:pt x="22698" y="112329"/>
                    <a:pt x="22722" y="112238"/>
                  </a:cubicBezTo>
                  <a:cubicBezTo>
                    <a:pt x="23066" y="110983"/>
                    <a:pt x="23404" y="109709"/>
                    <a:pt x="23730" y="108424"/>
                  </a:cubicBezTo>
                  <a:cubicBezTo>
                    <a:pt x="23754" y="108333"/>
                    <a:pt x="23778" y="108237"/>
                    <a:pt x="23802" y="108140"/>
                  </a:cubicBezTo>
                  <a:cubicBezTo>
                    <a:pt x="23881" y="107833"/>
                    <a:pt x="23959" y="107519"/>
                    <a:pt x="24037" y="107205"/>
                  </a:cubicBezTo>
                  <a:cubicBezTo>
                    <a:pt x="24122" y="106867"/>
                    <a:pt x="24200" y="106529"/>
                    <a:pt x="24285" y="106185"/>
                  </a:cubicBezTo>
                  <a:cubicBezTo>
                    <a:pt x="24617" y="104833"/>
                    <a:pt x="24931" y="103469"/>
                    <a:pt x="25232" y="102093"/>
                  </a:cubicBezTo>
                  <a:cubicBezTo>
                    <a:pt x="25244" y="102021"/>
                    <a:pt x="25263" y="101949"/>
                    <a:pt x="25275" y="101876"/>
                  </a:cubicBezTo>
                  <a:cubicBezTo>
                    <a:pt x="25570" y="100524"/>
                    <a:pt x="25848" y="99160"/>
                    <a:pt x="26107" y="97797"/>
                  </a:cubicBezTo>
                  <a:cubicBezTo>
                    <a:pt x="30990" y="72136"/>
                    <a:pt x="15812" y="58509"/>
                    <a:pt x="14285" y="32270"/>
                  </a:cubicBezTo>
                  <a:cubicBezTo>
                    <a:pt x="14285" y="32270"/>
                    <a:pt x="13700" y="31032"/>
                    <a:pt x="12861" y="29041"/>
                  </a:cubicBezTo>
                  <a:cubicBezTo>
                    <a:pt x="12692" y="28643"/>
                    <a:pt x="12517" y="28214"/>
                    <a:pt x="12330" y="27761"/>
                  </a:cubicBezTo>
                  <a:cubicBezTo>
                    <a:pt x="12233" y="27532"/>
                    <a:pt x="12143" y="27297"/>
                    <a:pt x="12046" y="27061"/>
                  </a:cubicBezTo>
                  <a:cubicBezTo>
                    <a:pt x="11853" y="26579"/>
                    <a:pt x="11654" y="26072"/>
                    <a:pt x="11449" y="25547"/>
                  </a:cubicBezTo>
                  <a:cubicBezTo>
                    <a:pt x="11352" y="25287"/>
                    <a:pt x="11250" y="25016"/>
                    <a:pt x="11147" y="24744"/>
                  </a:cubicBezTo>
                  <a:cubicBezTo>
                    <a:pt x="10942" y="24201"/>
                    <a:pt x="10731" y="23640"/>
                    <a:pt x="10525" y="23060"/>
                  </a:cubicBezTo>
                  <a:cubicBezTo>
                    <a:pt x="10387" y="22674"/>
                    <a:pt x="10248" y="22276"/>
                    <a:pt x="10115" y="21883"/>
                  </a:cubicBezTo>
                  <a:cubicBezTo>
                    <a:pt x="9940" y="21383"/>
                    <a:pt x="9771" y="20882"/>
                    <a:pt x="9602" y="20369"/>
                  </a:cubicBezTo>
                  <a:cubicBezTo>
                    <a:pt x="8685" y="17544"/>
                    <a:pt x="7864" y="14539"/>
                    <a:pt x="7387" y="11703"/>
                  </a:cubicBezTo>
                  <a:cubicBezTo>
                    <a:pt x="4581" y="8679"/>
                    <a:pt x="2342" y="5233"/>
                    <a:pt x="731" y="1437"/>
                  </a:cubicBezTo>
                  <a:cubicBezTo>
                    <a:pt x="532" y="960"/>
                    <a:pt x="351" y="484"/>
                    <a:pt x="1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8"/>
            <p:cNvSpPr/>
            <p:nvPr/>
          </p:nvSpPr>
          <p:spPr>
            <a:xfrm>
              <a:off x="2976500" y="344475"/>
              <a:ext cx="698700" cy="1238550"/>
            </a:xfrm>
            <a:custGeom>
              <a:rect b="b" l="l" r="r" t="t"/>
              <a:pathLst>
                <a:path extrusionOk="0" h="49542" w="27948">
                  <a:moveTo>
                    <a:pt x="27627" y="0"/>
                  </a:moveTo>
                  <a:cubicBezTo>
                    <a:pt x="27625" y="0"/>
                    <a:pt x="27624" y="0"/>
                    <a:pt x="27621" y="1"/>
                  </a:cubicBezTo>
                  <a:cubicBezTo>
                    <a:pt x="27440" y="25"/>
                    <a:pt x="27259" y="49"/>
                    <a:pt x="27078" y="73"/>
                  </a:cubicBezTo>
                  <a:cubicBezTo>
                    <a:pt x="26692" y="127"/>
                    <a:pt x="26306" y="188"/>
                    <a:pt x="25926" y="254"/>
                  </a:cubicBezTo>
                  <a:cubicBezTo>
                    <a:pt x="25751" y="284"/>
                    <a:pt x="25582" y="314"/>
                    <a:pt x="25413" y="351"/>
                  </a:cubicBezTo>
                  <a:cubicBezTo>
                    <a:pt x="25008" y="429"/>
                    <a:pt x="24610" y="514"/>
                    <a:pt x="24212" y="610"/>
                  </a:cubicBezTo>
                  <a:cubicBezTo>
                    <a:pt x="24115" y="634"/>
                    <a:pt x="24019" y="652"/>
                    <a:pt x="23922" y="677"/>
                  </a:cubicBezTo>
                  <a:cubicBezTo>
                    <a:pt x="23922" y="677"/>
                    <a:pt x="23916" y="683"/>
                    <a:pt x="23910" y="683"/>
                  </a:cubicBezTo>
                  <a:cubicBezTo>
                    <a:pt x="23264" y="845"/>
                    <a:pt x="22625" y="1014"/>
                    <a:pt x="21991" y="1220"/>
                  </a:cubicBezTo>
                  <a:cubicBezTo>
                    <a:pt x="21810" y="1280"/>
                    <a:pt x="21629" y="1346"/>
                    <a:pt x="21448" y="1407"/>
                  </a:cubicBezTo>
                  <a:cubicBezTo>
                    <a:pt x="21158" y="1509"/>
                    <a:pt x="20862" y="1606"/>
                    <a:pt x="20573" y="1715"/>
                  </a:cubicBezTo>
                  <a:cubicBezTo>
                    <a:pt x="20102" y="1890"/>
                    <a:pt x="19631" y="2083"/>
                    <a:pt x="19173" y="2282"/>
                  </a:cubicBezTo>
                  <a:cubicBezTo>
                    <a:pt x="17362" y="3066"/>
                    <a:pt x="15654" y="4014"/>
                    <a:pt x="14049" y="5118"/>
                  </a:cubicBezTo>
                  <a:cubicBezTo>
                    <a:pt x="13247" y="5673"/>
                    <a:pt x="12468" y="6265"/>
                    <a:pt x="11720" y="6892"/>
                  </a:cubicBezTo>
                  <a:cubicBezTo>
                    <a:pt x="11339" y="7212"/>
                    <a:pt x="10977" y="7532"/>
                    <a:pt x="10615" y="7870"/>
                  </a:cubicBezTo>
                  <a:cubicBezTo>
                    <a:pt x="10253" y="8202"/>
                    <a:pt x="9897" y="8546"/>
                    <a:pt x="9553" y="8902"/>
                  </a:cubicBezTo>
                  <a:cubicBezTo>
                    <a:pt x="9209" y="9252"/>
                    <a:pt x="8871" y="9614"/>
                    <a:pt x="8539" y="9982"/>
                  </a:cubicBezTo>
                  <a:cubicBezTo>
                    <a:pt x="8213" y="10344"/>
                    <a:pt x="7894" y="10719"/>
                    <a:pt x="7592" y="11105"/>
                  </a:cubicBezTo>
                  <a:cubicBezTo>
                    <a:pt x="6970" y="11865"/>
                    <a:pt x="6397" y="12650"/>
                    <a:pt x="5860" y="13464"/>
                  </a:cubicBezTo>
                  <a:cubicBezTo>
                    <a:pt x="5323" y="14279"/>
                    <a:pt x="4822" y="15118"/>
                    <a:pt x="4363" y="15981"/>
                  </a:cubicBezTo>
                  <a:cubicBezTo>
                    <a:pt x="3911" y="16844"/>
                    <a:pt x="3494" y="17731"/>
                    <a:pt x="3114" y="18642"/>
                  </a:cubicBezTo>
                  <a:cubicBezTo>
                    <a:pt x="2927" y="19107"/>
                    <a:pt x="2746" y="19578"/>
                    <a:pt x="2577" y="20055"/>
                  </a:cubicBezTo>
                  <a:cubicBezTo>
                    <a:pt x="2504" y="20254"/>
                    <a:pt x="2444" y="20453"/>
                    <a:pt x="2378" y="20658"/>
                  </a:cubicBezTo>
                  <a:cubicBezTo>
                    <a:pt x="2287" y="20930"/>
                    <a:pt x="2191" y="21207"/>
                    <a:pt x="2106" y="21485"/>
                  </a:cubicBezTo>
                  <a:cubicBezTo>
                    <a:pt x="2028" y="21756"/>
                    <a:pt x="1961" y="22028"/>
                    <a:pt x="1883" y="22306"/>
                  </a:cubicBezTo>
                  <a:cubicBezTo>
                    <a:pt x="1829" y="22511"/>
                    <a:pt x="1768" y="22722"/>
                    <a:pt x="1714" y="22933"/>
                  </a:cubicBezTo>
                  <a:cubicBezTo>
                    <a:pt x="1642" y="23241"/>
                    <a:pt x="1575" y="23549"/>
                    <a:pt x="1509" y="23863"/>
                  </a:cubicBezTo>
                  <a:cubicBezTo>
                    <a:pt x="1473" y="24038"/>
                    <a:pt x="1430" y="24219"/>
                    <a:pt x="1394" y="24394"/>
                  </a:cubicBezTo>
                  <a:cubicBezTo>
                    <a:pt x="1328" y="24732"/>
                    <a:pt x="1279" y="25070"/>
                    <a:pt x="1225" y="25408"/>
                  </a:cubicBezTo>
                  <a:cubicBezTo>
                    <a:pt x="1201" y="25558"/>
                    <a:pt x="1171" y="25715"/>
                    <a:pt x="1147" y="25878"/>
                  </a:cubicBezTo>
                  <a:cubicBezTo>
                    <a:pt x="1098" y="26228"/>
                    <a:pt x="1062" y="26584"/>
                    <a:pt x="1020" y="26934"/>
                  </a:cubicBezTo>
                  <a:cubicBezTo>
                    <a:pt x="1008" y="27079"/>
                    <a:pt x="984" y="27224"/>
                    <a:pt x="972" y="27369"/>
                  </a:cubicBezTo>
                  <a:cubicBezTo>
                    <a:pt x="941" y="27731"/>
                    <a:pt x="917" y="28087"/>
                    <a:pt x="899" y="28443"/>
                  </a:cubicBezTo>
                  <a:cubicBezTo>
                    <a:pt x="887" y="28594"/>
                    <a:pt x="875" y="28733"/>
                    <a:pt x="869" y="28884"/>
                  </a:cubicBezTo>
                  <a:cubicBezTo>
                    <a:pt x="857" y="29234"/>
                    <a:pt x="851" y="29590"/>
                    <a:pt x="851" y="29952"/>
                  </a:cubicBezTo>
                  <a:cubicBezTo>
                    <a:pt x="851" y="30091"/>
                    <a:pt x="839" y="30229"/>
                    <a:pt x="845" y="30368"/>
                  </a:cubicBezTo>
                  <a:cubicBezTo>
                    <a:pt x="845" y="30417"/>
                    <a:pt x="839" y="30465"/>
                    <a:pt x="839" y="30507"/>
                  </a:cubicBezTo>
                  <a:cubicBezTo>
                    <a:pt x="851" y="31328"/>
                    <a:pt x="899" y="32136"/>
                    <a:pt x="966" y="32939"/>
                  </a:cubicBezTo>
                  <a:cubicBezTo>
                    <a:pt x="966" y="32939"/>
                    <a:pt x="972" y="32945"/>
                    <a:pt x="972" y="32945"/>
                  </a:cubicBezTo>
                  <a:cubicBezTo>
                    <a:pt x="954" y="32999"/>
                    <a:pt x="302" y="35407"/>
                    <a:pt x="0" y="39155"/>
                  </a:cubicBezTo>
                  <a:cubicBezTo>
                    <a:pt x="163" y="39578"/>
                    <a:pt x="326" y="40000"/>
                    <a:pt x="501" y="40422"/>
                  </a:cubicBezTo>
                  <a:cubicBezTo>
                    <a:pt x="1931" y="43796"/>
                    <a:pt x="3917" y="46856"/>
                    <a:pt x="6409" y="49541"/>
                  </a:cubicBezTo>
                  <a:cubicBezTo>
                    <a:pt x="6325" y="49034"/>
                    <a:pt x="6246" y="48539"/>
                    <a:pt x="6186" y="48051"/>
                  </a:cubicBezTo>
                  <a:cubicBezTo>
                    <a:pt x="6137" y="47658"/>
                    <a:pt x="6101" y="47266"/>
                    <a:pt x="6065" y="46886"/>
                  </a:cubicBezTo>
                  <a:cubicBezTo>
                    <a:pt x="6059" y="46807"/>
                    <a:pt x="6053" y="46735"/>
                    <a:pt x="6047" y="46662"/>
                  </a:cubicBezTo>
                  <a:cubicBezTo>
                    <a:pt x="6011" y="46294"/>
                    <a:pt x="5987" y="45926"/>
                    <a:pt x="5962" y="45564"/>
                  </a:cubicBezTo>
                  <a:cubicBezTo>
                    <a:pt x="5956" y="45498"/>
                    <a:pt x="5956" y="45437"/>
                    <a:pt x="5950" y="45371"/>
                  </a:cubicBezTo>
                  <a:cubicBezTo>
                    <a:pt x="5932" y="45021"/>
                    <a:pt x="5914" y="44671"/>
                    <a:pt x="5902" y="44327"/>
                  </a:cubicBezTo>
                  <a:cubicBezTo>
                    <a:pt x="5902" y="44303"/>
                    <a:pt x="5902" y="44279"/>
                    <a:pt x="5896" y="44255"/>
                  </a:cubicBezTo>
                  <a:cubicBezTo>
                    <a:pt x="5884" y="43892"/>
                    <a:pt x="5878" y="43542"/>
                    <a:pt x="5878" y="43192"/>
                  </a:cubicBezTo>
                  <a:cubicBezTo>
                    <a:pt x="5878" y="43126"/>
                    <a:pt x="5878" y="43066"/>
                    <a:pt x="5878" y="42999"/>
                  </a:cubicBezTo>
                  <a:cubicBezTo>
                    <a:pt x="5872" y="42655"/>
                    <a:pt x="5878" y="42317"/>
                    <a:pt x="5878" y="41985"/>
                  </a:cubicBezTo>
                  <a:cubicBezTo>
                    <a:pt x="5878" y="41949"/>
                    <a:pt x="5884" y="41919"/>
                    <a:pt x="5884" y="41883"/>
                  </a:cubicBezTo>
                  <a:cubicBezTo>
                    <a:pt x="5890" y="41551"/>
                    <a:pt x="5902" y="41231"/>
                    <a:pt x="5914" y="40917"/>
                  </a:cubicBezTo>
                  <a:cubicBezTo>
                    <a:pt x="5914" y="40893"/>
                    <a:pt x="5914" y="40869"/>
                    <a:pt x="5914" y="40845"/>
                  </a:cubicBezTo>
                  <a:cubicBezTo>
                    <a:pt x="5926" y="40519"/>
                    <a:pt x="5944" y="40205"/>
                    <a:pt x="5968" y="39891"/>
                  </a:cubicBezTo>
                  <a:cubicBezTo>
                    <a:pt x="5968" y="39849"/>
                    <a:pt x="5968" y="39807"/>
                    <a:pt x="5975" y="39759"/>
                  </a:cubicBezTo>
                  <a:cubicBezTo>
                    <a:pt x="6246" y="35637"/>
                    <a:pt x="6976" y="32945"/>
                    <a:pt x="6988" y="32891"/>
                  </a:cubicBezTo>
                  <a:cubicBezTo>
                    <a:pt x="6988" y="32885"/>
                    <a:pt x="6988" y="32885"/>
                    <a:pt x="6988" y="32885"/>
                  </a:cubicBezTo>
                  <a:cubicBezTo>
                    <a:pt x="6916" y="32076"/>
                    <a:pt x="6874" y="31267"/>
                    <a:pt x="6862" y="30453"/>
                  </a:cubicBezTo>
                  <a:cubicBezTo>
                    <a:pt x="6862" y="30404"/>
                    <a:pt x="6862" y="30362"/>
                    <a:pt x="6862" y="30314"/>
                  </a:cubicBezTo>
                  <a:cubicBezTo>
                    <a:pt x="6862" y="30314"/>
                    <a:pt x="6862" y="30308"/>
                    <a:pt x="6862" y="30308"/>
                  </a:cubicBezTo>
                  <a:cubicBezTo>
                    <a:pt x="6862" y="30169"/>
                    <a:pt x="6868" y="30030"/>
                    <a:pt x="6874" y="29891"/>
                  </a:cubicBezTo>
                  <a:cubicBezTo>
                    <a:pt x="6874" y="29535"/>
                    <a:pt x="6880" y="29179"/>
                    <a:pt x="6892" y="28823"/>
                  </a:cubicBezTo>
                  <a:cubicBezTo>
                    <a:pt x="6898" y="28678"/>
                    <a:pt x="6910" y="28534"/>
                    <a:pt x="6922" y="28389"/>
                  </a:cubicBezTo>
                  <a:cubicBezTo>
                    <a:pt x="6940" y="28033"/>
                    <a:pt x="6958" y="27671"/>
                    <a:pt x="6994" y="27315"/>
                  </a:cubicBezTo>
                  <a:cubicBezTo>
                    <a:pt x="7006" y="27170"/>
                    <a:pt x="7025" y="27025"/>
                    <a:pt x="7043" y="26880"/>
                  </a:cubicBezTo>
                  <a:cubicBezTo>
                    <a:pt x="7079" y="26524"/>
                    <a:pt x="7115" y="26168"/>
                    <a:pt x="7169" y="25818"/>
                  </a:cubicBezTo>
                  <a:cubicBezTo>
                    <a:pt x="7188" y="25661"/>
                    <a:pt x="7224" y="25504"/>
                    <a:pt x="7248" y="25347"/>
                  </a:cubicBezTo>
                  <a:cubicBezTo>
                    <a:pt x="7296" y="25009"/>
                    <a:pt x="7350" y="24671"/>
                    <a:pt x="7417" y="24339"/>
                  </a:cubicBezTo>
                  <a:cubicBezTo>
                    <a:pt x="7447" y="24158"/>
                    <a:pt x="7495" y="23983"/>
                    <a:pt x="7532" y="23808"/>
                  </a:cubicBezTo>
                  <a:cubicBezTo>
                    <a:pt x="7598" y="23494"/>
                    <a:pt x="7658" y="23181"/>
                    <a:pt x="7737" y="22873"/>
                  </a:cubicBezTo>
                  <a:cubicBezTo>
                    <a:pt x="7785" y="22662"/>
                    <a:pt x="7851" y="22456"/>
                    <a:pt x="7906" y="22245"/>
                  </a:cubicBezTo>
                  <a:cubicBezTo>
                    <a:pt x="7978" y="21974"/>
                    <a:pt x="8051" y="21696"/>
                    <a:pt x="8129" y="21425"/>
                  </a:cubicBezTo>
                  <a:cubicBezTo>
                    <a:pt x="8213" y="21153"/>
                    <a:pt x="8310" y="20875"/>
                    <a:pt x="8401" y="20604"/>
                  </a:cubicBezTo>
                  <a:cubicBezTo>
                    <a:pt x="8467" y="20399"/>
                    <a:pt x="8527" y="20199"/>
                    <a:pt x="8600" y="19994"/>
                  </a:cubicBezTo>
                  <a:cubicBezTo>
                    <a:pt x="8763" y="19524"/>
                    <a:pt x="8944" y="19053"/>
                    <a:pt x="9137" y="18582"/>
                  </a:cubicBezTo>
                  <a:cubicBezTo>
                    <a:pt x="9511" y="17677"/>
                    <a:pt x="9927" y="16790"/>
                    <a:pt x="10386" y="15927"/>
                  </a:cubicBezTo>
                  <a:cubicBezTo>
                    <a:pt x="10845" y="15064"/>
                    <a:pt x="11339" y="14225"/>
                    <a:pt x="11877" y="13410"/>
                  </a:cubicBezTo>
                  <a:cubicBezTo>
                    <a:pt x="12414" y="12595"/>
                    <a:pt x="12993" y="11805"/>
                    <a:pt x="13609" y="11044"/>
                  </a:cubicBezTo>
                  <a:cubicBezTo>
                    <a:pt x="13916" y="10664"/>
                    <a:pt x="14236" y="10290"/>
                    <a:pt x="14562" y="9922"/>
                  </a:cubicBezTo>
                  <a:cubicBezTo>
                    <a:pt x="14888" y="9560"/>
                    <a:pt x="15226" y="9198"/>
                    <a:pt x="15576" y="8842"/>
                  </a:cubicBezTo>
                  <a:cubicBezTo>
                    <a:pt x="15920" y="8492"/>
                    <a:pt x="16276" y="8148"/>
                    <a:pt x="16638" y="7810"/>
                  </a:cubicBezTo>
                  <a:cubicBezTo>
                    <a:pt x="16994" y="7478"/>
                    <a:pt x="17362" y="7152"/>
                    <a:pt x="17736" y="6838"/>
                  </a:cubicBezTo>
                  <a:cubicBezTo>
                    <a:pt x="18491" y="6211"/>
                    <a:pt x="19263" y="5619"/>
                    <a:pt x="20066" y="5064"/>
                  </a:cubicBezTo>
                  <a:cubicBezTo>
                    <a:pt x="21669" y="3965"/>
                    <a:pt x="27947" y="0"/>
                    <a:pt x="276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 name="Google Shape;243;p8"/>
          <p:cNvSpPr txBox="1"/>
          <p:nvPr>
            <p:ph idx="1" type="subTitle"/>
          </p:nvPr>
        </p:nvSpPr>
        <p:spPr>
          <a:xfrm>
            <a:off x="4030800" y="3753563"/>
            <a:ext cx="1082400" cy="409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400"/>
              <a:buNone/>
              <a:defRPr sz="1800">
                <a:solidFill>
                  <a:schemeClr val="accent1"/>
                </a:solidFill>
                <a:latin typeface="Candal"/>
                <a:ea typeface="Candal"/>
                <a:cs typeface="Candal"/>
                <a:sym typeface="Canda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44" name="Google Shape;244;p8"/>
          <p:cNvSpPr txBox="1"/>
          <p:nvPr>
            <p:ph type="title"/>
          </p:nvPr>
        </p:nvSpPr>
        <p:spPr>
          <a:xfrm>
            <a:off x="1388100" y="980438"/>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9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45" name="Shape 245"/>
        <p:cNvGrpSpPr/>
        <p:nvPr/>
      </p:nvGrpSpPr>
      <p:grpSpPr>
        <a:xfrm>
          <a:off x="0" y="0"/>
          <a:ext cx="0" cy="0"/>
          <a:chOff x="0" y="0"/>
          <a:chExt cx="0" cy="0"/>
        </a:xfrm>
      </p:grpSpPr>
      <p:grpSp>
        <p:nvGrpSpPr>
          <p:cNvPr id="246" name="Google Shape;246;p9"/>
          <p:cNvGrpSpPr/>
          <p:nvPr/>
        </p:nvGrpSpPr>
        <p:grpSpPr>
          <a:xfrm>
            <a:off x="4319" y="-6"/>
            <a:ext cx="9122445" cy="5143561"/>
            <a:chOff x="4319" y="-6"/>
            <a:chExt cx="9122445" cy="5143561"/>
          </a:xfrm>
        </p:grpSpPr>
        <p:sp>
          <p:nvSpPr>
            <p:cNvPr id="247" name="Google Shape;247;p9"/>
            <p:cNvSpPr/>
            <p:nvPr/>
          </p:nvSpPr>
          <p:spPr>
            <a:xfrm>
              <a:off x="7987" y="0"/>
              <a:ext cx="9118778" cy="5143551"/>
            </a:xfrm>
            <a:custGeom>
              <a:rect b="b" l="l" r="r" t="t"/>
              <a:pathLst>
                <a:path extrusionOk="0" h="190449" w="285676">
                  <a:moveTo>
                    <a:pt x="278293" y="0"/>
                  </a:moveTo>
                  <a:cubicBezTo>
                    <a:pt x="253581" y="36010"/>
                    <a:pt x="212115" y="75463"/>
                    <a:pt x="144939" y="89945"/>
                  </a:cubicBezTo>
                  <a:cubicBezTo>
                    <a:pt x="128678" y="93430"/>
                    <a:pt x="113187" y="94963"/>
                    <a:pt x="98518" y="94963"/>
                  </a:cubicBezTo>
                  <a:cubicBezTo>
                    <a:pt x="60794" y="94963"/>
                    <a:pt x="28502" y="84825"/>
                    <a:pt x="2495" y="71685"/>
                  </a:cubicBezTo>
                  <a:cubicBezTo>
                    <a:pt x="1657" y="71262"/>
                    <a:pt x="823" y="70835"/>
                    <a:pt x="0" y="70405"/>
                  </a:cubicBezTo>
                  <a:lnTo>
                    <a:pt x="0" y="190449"/>
                  </a:lnTo>
                  <a:lnTo>
                    <a:pt x="285676" y="190449"/>
                  </a:lnTo>
                  <a:lnTo>
                    <a:pt x="285676" y="0"/>
                  </a:lnTo>
                  <a:close/>
                </a:path>
              </a:pathLst>
            </a:custGeom>
            <a:solidFill>
              <a:srgbClr val="250E18">
                <a:alpha val="297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 name="Google Shape;248;p9"/>
            <p:cNvGrpSpPr/>
            <p:nvPr/>
          </p:nvGrpSpPr>
          <p:grpSpPr>
            <a:xfrm>
              <a:off x="1690423" y="9"/>
              <a:ext cx="5152211" cy="1806726"/>
              <a:chOff x="0" y="7163653"/>
              <a:chExt cx="6084331" cy="2133593"/>
            </a:xfrm>
          </p:grpSpPr>
          <p:sp>
            <p:nvSpPr>
              <p:cNvPr id="249" name="Google Shape;249;p9"/>
              <p:cNvSpPr/>
              <p:nvPr/>
            </p:nvSpPr>
            <p:spPr>
              <a:xfrm>
                <a:off x="551601" y="7163653"/>
                <a:ext cx="4726231" cy="2133593"/>
              </a:xfrm>
              <a:custGeom>
                <a:rect b="b" l="l" r="r" t="t"/>
                <a:pathLst>
                  <a:path extrusionOk="0" h="79000" w="174997">
                    <a:moveTo>
                      <a:pt x="90613" y="13234"/>
                    </a:moveTo>
                    <a:cubicBezTo>
                      <a:pt x="89572" y="13234"/>
                      <a:pt x="88531" y="13236"/>
                      <a:pt x="87490" y="13244"/>
                    </a:cubicBezTo>
                    <a:lnTo>
                      <a:pt x="78115" y="13305"/>
                    </a:lnTo>
                    <a:cubicBezTo>
                      <a:pt x="74980" y="13342"/>
                      <a:pt x="71845" y="13393"/>
                      <a:pt x="68646" y="13525"/>
                    </a:cubicBezTo>
                    <a:cubicBezTo>
                      <a:pt x="71686" y="14576"/>
                      <a:pt x="74834" y="15155"/>
                      <a:pt x="77990" y="15563"/>
                    </a:cubicBezTo>
                    <a:cubicBezTo>
                      <a:pt x="81029" y="15938"/>
                      <a:pt x="84088" y="16133"/>
                      <a:pt x="87153" y="16133"/>
                    </a:cubicBezTo>
                    <a:cubicBezTo>
                      <a:pt x="87269" y="16133"/>
                      <a:pt x="87384" y="16133"/>
                      <a:pt x="87500" y="16132"/>
                    </a:cubicBezTo>
                    <a:cubicBezTo>
                      <a:pt x="90677" y="16112"/>
                      <a:pt x="93858" y="15937"/>
                      <a:pt x="97011" y="15511"/>
                    </a:cubicBezTo>
                    <a:cubicBezTo>
                      <a:pt x="100162" y="15106"/>
                      <a:pt x="103293" y="14478"/>
                      <a:pt x="106350" y="13525"/>
                    </a:cubicBezTo>
                    <a:lnTo>
                      <a:pt x="106350" y="13525"/>
                    </a:lnTo>
                    <a:cubicBezTo>
                      <a:pt x="106350" y="13525"/>
                      <a:pt x="106350" y="13525"/>
                      <a:pt x="106350" y="13525"/>
                    </a:cubicBezTo>
                    <a:cubicBezTo>
                      <a:pt x="103148" y="13286"/>
                      <a:pt x="100009" y="13293"/>
                      <a:pt x="96871" y="13244"/>
                    </a:cubicBezTo>
                    <a:cubicBezTo>
                      <a:pt x="94781" y="13244"/>
                      <a:pt x="92696" y="13234"/>
                      <a:pt x="90613" y="13234"/>
                    </a:cubicBezTo>
                    <a:close/>
                    <a:moveTo>
                      <a:pt x="9766" y="0"/>
                    </a:moveTo>
                    <a:cubicBezTo>
                      <a:pt x="9717" y="9149"/>
                      <a:pt x="10967" y="16559"/>
                      <a:pt x="11617" y="19788"/>
                    </a:cubicBezTo>
                    <a:lnTo>
                      <a:pt x="10291" y="20606"/>
                    </a:lnTo>
                    <a:cubicBezTo>
                      <a:pt x="9054" y="21346"/>
                      <a:pt x="7854" y="22141"/>
                      <a:pt x="6589" y="22842"/>
                    </a:cubicBezTo>
                    <a:cubicBezTo>
                      <a:pt x="6278" y="23018"/>
                      <a:pt x="6010" y="23272"/>
                      <a:pt x="5733" y="23512"/>
                    </a:cubicBezTo>
                    <a:lnTo>
                      <a:pt x="4906" y="24225"/>
                    </a:lnTo>
                    <a:lnTo>
                      <a:pt x="3249" y="25661"/>
                    </a:lnTo>
                    <a:cubicBezTo>
                      <a:pt x="2792" y="26068"/>
                      <a:pt x="2332" y="26480"/>
                      <a:pt x="1875" y="26896"/>
                    </a:cubicBezTo>
                    <a:cubicBezTo>
                      <a:pt x="1242" y="27463"/>
                      <a:pt x="617" y="28034"/>
                      <a:pt x="1" y="28625"/>
                    </a:cubicBezTo>
                    <a:cubicBezTo>
                      <a:pt x="796" y="28344"/>
                      <a:pt x="1585" y="28049"/>
                      <a:pt x="2369" y="27744"/>
                    </a:cubicBezTo>
                    <a:cubicBezTo>
                      <a:pt x="2948" y="27524"/>
                      <a:pt x="3530" y="27292"/>
                      <a:pt x="4109" y="27067"/>
                    </a:cubicBezTo>
                    <a:lnTo>
                      <a:pt x="6141" y="26236"/>
                    </a:lnTo>
                    <a:lnTo>
                      <a:pt x="7153" y="25818"/>
                    </a:lnTo>
                    <a:cubicBezTo>
                      <a:pt x="7488" y="25677"/>
                      <a:pt x="7838" y="25562"/>
                      <a:pt x="8140" y="25358"/>
                    </a:cubicBezTo>
                    <a:cubicBezTo>
                      <a:pt x="9331" y="24545"/>
                      <a:pt x="10582" y="23832"/>
                      <a:pt x="11804" y="23064"/>
                    </a:cubicBezTo>
                    <a:lnTo>
                      <a:pt x="12935" y="22366"/>
                    </a:lnTo>
                    <a:cubicBezTo>
                      <a:pt x="27139" y="34810"/>
                      <a:pt x="41575" y="39785"/>
                      <a:pt x="45743" y="41034"/>
                    </a:cubicBezTo>
                    <a:cubicBezTo>
                      <a:pt x="45768" y="41085"/>
                      <a:pt x="45792" y="41129"/>
                      <a:pt x="45810" y="41171"/>
                    </a:cubicBezTo>
                    <a:cubicBezTo>
                      <a:pt x="46154" y="41847"/>
                      <a:pt x="46538" y="42493"/>
                      <a:pt x="46907" y="43145"/>
                    </a:cubicBezTo>
                    <a:cubicBezTo>
                      <a:pt x="47696" y="44416"/>
                      <a:pt x="48436" y="45723"/>
                      <a:pt x="49365" y="46896"/>
                    </a:cubicBezTo>
                    <a:cubicBezTo>
                      <a:pt x="50279" y="48078"/>
                      <a:pt x="51276" y="49190"/>
                      <a:pt x="52290" y="50278"/>
                    </a:cubicBezTo>
                    <a:lnTo>
                      <a:pt x="53844" y="51871"/>
                    </a:lnTo>
                    <a:lnTo>
                      <a:pt x="55466" y="53391"/>
                    </a:lnTo>
                    <a:cubicBezTo>
                      <a:pt x="57683" y="55357"/>
                      <a:pt x="60002" y="57192"/>
                      <a:pt x="62494" y="58751"/>
                    </a:cubicBezTo>
                    <a:cubicBezTo>
                      <a:pt x="63618" y="59531"/>
                      <a:pt x="64825" y="60179"/>
                      <a:pt x="66013" y="60848"/>
                    </a:cubicBezTo>
                    <a:cubicBezTo>
                      <a:pt x="63271" y="64674"/>
                      <a:pt x="58110" y="68250"/>
                      <a:pt x="54058" y="70695"/>
                    </a:cubicBezTo>
                    <a:cubicBezTo>
                      <a:pt x="53037" y="71313"/>
                      <a:pt x="52087" y="71853"/>
                      <a:pt x="51264" y="72315"/>
                    </a:cubicBezTo>
                    <a:cubicBezTo>
                      <a:pt x="51551" y="72425"/>
                      <a:pt x="51840" y="72531"/>
                      <a:pt x="52133" y="72645"/>
                    </a:cubicBezTo>
                    <a:cubicBezTo>
                      <a:pt x="52544" y="72797"/>
                      <a:pt x="52964" y="72949"/>
                      <a:pt x="53382" y="73102"/>
                    </a:cubicBezTo>
                    <a:cubicBezTo>
                      <a:pt x="53741" y="73229"/>
                      <a:pt x="54095" y="73357"/>
                      <a:pt x="54457" y="73476"/>
                    </a:cubicBezTo>
                    <a:cubicBezTo>
                      <a:pt x="54740" y="73574"/>
                      <a:pt x="55024" y="73674"/>
                      <a:pt x="55310" y="73769"/>
                    </a:cubicBezTo>
                    <a:cubicBezTo>
                      <a:pt x="58411" y="74808"/>
                      <a:pt x="61584" y="75707"/>
                      <a:pt x="64813" y="76443"/>
                    </a:cubicBezTo>
                    <a:cubicBezTo>
                      <a:pt x="65167" y="76526"/>
                      <a:pt x="65526" y="76608"/>
                      <a:pt x="65880" y="76684"/>
                    </a:cubicBezTo>
                    <a:cubicBezTo>
                      <a:pt x="66288" y="76775"/>
                      <a:pt x="66699" y="76858"/>
                      <a:pt x="67114" y="76946"/>
                    </a:cubicBezTo>
                    <a:cubicBezTo>
                      <a:pt x="67522" y="77029"/>
                      <a:pt x="67933" y="77110"/>
                      <a:pt x="68348" y="77190"/>
                    </a:cubicBezTo>
                    <a:cubicBezTo>
                      <a:pt x="68764" y="77269"/>
                      <a:pt x="69176" y="77346"/>
                      <a:pt x="69590" y="77418"/>
                    </a:cubicBezTo>
                    <a:cubicBezTo>
                      <a:pt x="70005" y="77491"/>
                      <a:pt x="70425" y="77562"/>
                      <a:pt x="70840" y="77632"/>
                    </a:cubicBezTo>
                    <a:cubicBezTo>
                      <a:pt x="71684" y="77772"/>
                      <a:pt x="72534" y="77906"/>
                      <a:pt x="73387" y="78019"/>
                    </a:cubicBezTo>
                    <a:cubicBezTo>
                      <a:pt x="74124" y="78123"/>
                      <a:pt x="74858" y="78217"/>
                      <a:pt x="75601" y="78305"/>
                    </a:cubicBezTo>
                    <a:cubicBezTo>
                      <a:pt x="76409" y="78400"/>
                      <a:pt x="77220" y="78485"/>
                      <a:pt x="78030" y="78561"/>
                    </a:cubicBezTo>
                    <a:cubicBezTo>
                      <a:pt x="78405" y="78598"/>
                      <a:pt x="78777" y="78625"/>
                      <a:pt x="79154" y="78656"/>
                    </a:cubicBezTo>
                    <a:cubicBezTo>
                      <a:pt x="79178" y="78659"/>
                      <a:pt x="79203" y="78668"/>
                      <a:pt x="79231" y="78668"/>
                    </a:cubicBezTo>
                    <a:cubicBezTo>
                      <a:pt x="79554" y="78690"/>
                      <a:pt x="79882" y="78717"/>
                      <a:pt x="80209" y="78740"/>
                    </a:cubicBezTo>
                    <a:cubicBezTo>
                      <a:pt x="80541" y="78762"/>
                      <a:pt x="80869" y="78786"/>
                      <a:pt x="81199" y="78808"/>
                    </a:cubicBezTo>
                    <a:cubicBezTo>
                      <a:pt x="81497" y="78823"/>
                      <a:pt x="81798" y="78842"/>
                      <a:pt x="82098" y="78854"/>
                    </a:cubicBezTo>
                    <a:cubicBezTo>
                      <a:pt x="82350" y="78869"/>
                      <a:pt x="82609" y="78884"/>
                      <a:pt x="82860" y="78891"/>
                    </a:cubicBezTo>
                    <a:cubicBezTo>
                      <a:pt x="83215" y="78906"/>
                      <a:pt x="83569" y="78927"/>
                      <a:pt x="83923" y="78933"/>
                    </a:cubicBezTo>
                    <a:cubicBezTo>
                      <a:pt x="84243" y="78949"/>
                      <a:pt x="84563" y="78957"/>
                      <a:pt x="84888" y="78964"/>
                    </a:cubicBezTo>
                    <a:cubicBezTo>
                      <a:pt x="85223" y="78972"/>
                      <a:pt x="85553" y="78984"/>
                      <a:pt x="85893" y="78988"/>
                    </a:cubicBezTo>
                    <a:cubicBezTo>
                      <a:pt x="86426" y="78994"/>
                      <a:pt x="86960" y="78999"/>
                      <a:pt x="87500" y="78999"/>
                    </a:cubicBezTo>
                    <a:cubicBezTo>
                      <a:pt x="100268" y="78999"/>
                      <a:pt x="112487" y="76633"/>
                      <a:pt x="123732" y="72313"/>
                    </a:cubicBezTo>
                    <a:cubicBezTo>
                      <a:pt x="122906" y="71853"/>
                      <a:pt x="121944" y="71313"/>
                      <a:pt x="120917" y="70707"/>
                    </a:cubicBezTo>
                    <a:cubicBezTo>
                      <a:pt x="116845" y="68288"/>
                      <a:pt x="111638" y="64802"/>
                      <a:pt x="108903" y="60975"/>
                    </a:cubicBezTo>
                    <a:cubicBezTo>
                      <a:pt x="110161" y="60262"/>
                      <a:pt x="111447" y="59592"/>
                      <a:pt x="112639" y="58757"/>
                    </a:cubicBezTo>
                    <a:cubicBezTo>
                      <a:pt x="113248" y="58355"/>
                      <a:pt x="113873" y="57969"/>
                      <a:pt x="114472" y="57542"/>
                    </a:cubicBezTo>
                    <a:lnTo>
                      <a:pt x="116239" y="56232"/>
                    </a:lnTo>
                    <a:cubicBezTo>
                      <a:pt x="116845" y="55805"/>
                      <a:pt x="117397" y="55326"/>
                      <a:pt x="117961" y="54845"/>
                    </a:cubicBezTo>
                    <a:cubicBezTo>
                      <a:pt x="118516" y="54366"/>
                      <a:pt x="119110" y="53916"/>
                      <a:pt x="119633" y="53398"/>
                    </a:cubicBezTo>
                    <a:cubicBezTo>
                      <a:pt x="121831" y="51426"/>
                      <a:pt x="123845" y="49236"/>
                      <a:pt x="125697" y="46896"/>
                    </a:cubicBezTo>
                    <a:cubicBezTo>
                      <a:pt x="126623" y="45723"/>
                      <a:pt x="127354" y="44416"/>
                      <a:pt x="128131" y="43142"/>
                    </a:cubicBezTo>
                    <a:cubicBezTo>
                      <a:pt x="128493" y="42490"/>
                      <a:pt x="128874" y="41842"/>
                      <a:pt x="129209" y="41165"/>
                    </a:cubicBezTo>
                    <a:cubicBezTo>
                      <a:pt x="129231" y="41122"/>
                      <a:pt x="129255" y="41073"/>
                      <a:pt x="129274" y="41031"/>
                    </a:cubicBezTo>
                    <a:cubicBezTo>
                      <a:pt x="133479" y="39766"/>
                      <a:pt x="147884" y="34788"/>
                      <a:pt x="162061" y="22366"/>
                    </a:cubicBezTo>
                    <a:lnTo>
                      <a:pt x="163193" y="23064"/>
                    </a:lnTo>
                    <a:cubicBezTo>
                      <a:pt x="164415" y="23832"/>
                      <a:pt x="165668" y="24545"/>
                      <a:pt x="166856" y="25356"/>
                    </a:cubicBezTo>
                    <a:cubicBezTo>
                      <a:pt x="167158" y="25562"/>
                      <a:pt x="167508" y="25676"/>
                      <a:pt x="167843" y="25818"/>
                    </a:cubicBezTo>
                    <a:lnTo>
                      <a:pt x="168857" y="26236"/>
                    </a:lnTo>
                    <a:lnTo>
                      <a:pt x="170887" y="27067"/>
                    </a:lnTo>
                    <a:cubicBezTo>
                      <a:pt x="171466" y="27292"/>
                      <a:pt x="172048" y="27524"/>
                      <a:pt x="172632" y="27748"/>
                    </a:cubicBezTo>
                    <a:cubicBezTo>
                      <a:pt x="173416" y="28049"/>
                      <a:pt x="174201" y="28342"/>
                      <a:pt x="174997" y="28625"/>
                    </a:cubicBezTo>
                    <a:cubicBezTo>
                      <a:pt x="174384" y="28039"/>
                      <a:pt x="173756" y="27467"/>
                      <a:pt x="173126" y="26900"/>
                    </a:cubicBezTo>
                    <a:cubicBezTo>
                      <a:pt x="172669" y="26485"/>
                      <a:pt x="172209" y="26068"/>
                      <a:pt x="171747" y="25662"/>
                    </a:cubicBezTo>
                    <a:lnTo>
                      <a:pt x="170091" y="24225"/>
                    </a:lnTo>
                    <a:lnTo>
                      <a:pt x="169263" y="23512"/>
                    </a:lnTo>
                    <a:cubicBezTo>
                      <a:pt x="168986" y="23274"/>
                      <a:pt x="168720" y="23018"/>
                      <a:pt x="168407" y="22842"/>
                    </a:cubicBezTo>
                    <a:cubicBezTo>
                      <a:pt x="167146" y="22141"/>
                      <a:pt x="165942" y="21346"/>
                      <a:pt x="164705" y="20606"/>
                    </a:cubicBezTo>
                    <a:lnTo>
                      <a:pt x="163379" y="19788"/>
                    </a:lnTo>
                    <a:cubicBezTo>
                      <a:pt x="164031" y="16559"/>
                      <a:pt x="165280" y="9149"/>
                      <a:pt x="165230" y="0"/>
                    </a:cubicBezTo>
                    <a:lnTo>
                      <a:pt x="115286" y="0"/>
                    </a:lnTo>
                    <a:cubicBezTo>
                      <a:pt x="112441" y="4716"/>
                      <a:pt x="109372" y="9469"/>
                      <a:pt x="106350" y="13525"/>
                    </a:cubicBezTo>
                    <a:lnTo>
                      <a:pt x="126729" y="39666"/>
                    </a:lnTo>
                    <a:cubicBezTo>
                      <a:pt x="126699" y="39732"/>
                      <a:pt x="126672" y="39793"/>
                      <a:pt x="126638" y="39854"/>
                    </a:cubicBezTo>
                    <a:cubicBezTo>
                      <a:pt x="126333" y="40470"/>
                      <a:pt x="125974" y="41080"/>
                      <a:pt x="125633" y="41689"/>
                    </a:cubicBezTo>
                    <a:cubicBezTo>
                      <a:pt x="124928" y="42896"/>
                      <a:pt x="124109" y="44041"/>
                      <a:pt x="123335" y="45214"/>
                    </a:cubicBezTo>
                    <a:cubicBezTo>
                      <a:pt x="121800" y="47575"/>
                      <a:pt x="120112" y="49867"/>
                      <a:pt x="118198" y="51969"/>
                    </a:cubicBezTo>
                    <a:cubicBezTo>
                      <a:pt x="116270" y="54057"/>
                      <a:pt x="114256" y="56107"/>
                      <a:pt x="112008" y="57897"/>
                    </a:cubicBezTo>
                    <a:cubicBezTo>
                      <a:pt x="110926" y="58845"/>
                      <a:pt x="109738" y="59656"/>
                      <a:pt x="108583" y="60528"/>
                    </a:cubicBezTo>
                    <a:cubicBezTo>
                      <a:pt x="108583" y="60528"/>
                      <a:pt x="103415" y="63062"/>
                      <a:pt x="87325" y="63236"/>
                    </a:cubicBezTo>
                    <a:cubicBezTo>
                      <a:pt x="71241" y="63062"/>
                      <a:pt x="66354" y="60369"/>
                      <a:pt x="66354" y="60369"/>
                    </a:cubicBezTo>
                    <a:cubicBezTo>
                      <a:pt x="65264" y="59553"/>
                      <a:pt x="64151" y="58781"/>
                      <a:pt x="63127" y="57886"/>
                    </a:cubicBezTo>
                    <a:cubicBezTo>
                      <a:pt x="60873" y="56095"/>
                      <a:pt x="58841" y="54046"/>
                      <a:pt x="56906" y="51954"/>
                    </a:cubicBezTo>
                    <a:cubicBezTo>
                      <a:pt x="54975" y="49852"/>
                      <a:pt x="53274" y="47555"/>
                      <a:pt x="51723" y="45202"/>
                    </a:cubicBezTo>
                    <a:cubicBezTo>
                      <a:pt x="50938" y="44024"/>
                      <a:pt x="50112" y="42886"/>
                      <a:pt x="49396" y="41677"/>
                    </a:cubicBezTo>
                    <a:cubicBezTo>
                      <a:pt x="49049" y="41065"/>
                      <a:pt x="48686" y="40459"/>
                      <a:pt x="48375" y="39839"/>
                    </a:cubicBezTo>
                    <a:cubicBezTo>
                      <a:pt x="48341" y="39782"/>
                      <a:pt x="48311" y="39716"/>
                      <a:pt x="48280" y="39656"/>
                    </a:cubicBezTo>
                    <a:lnTo>
                      <a:pt x="68646" y="13525"/>
                    </a:lnTo>
                    <a:cubicBezTo>
                      <a:pt x="65626" y="9469"/>
                      <a:pt x="62555" y="4716"/>
                      <a:pt x="59710"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9"/>
              <p:cNvSpPr/>
              <p:nvPr/>
            </p:nvSpPr>
            <p:spPr>
              <a:xfrm>
                <a:off x="0" y="7163653"/>
                <a:ext cx="804580" cy="1411304"/>
              </a:xfrm>
              <a:custGeom>
                <a:rect b="b" l="l" r="r" t="t"/>
                <a:pathLst>
                  <a:path extrusionOk="0" h="52256" w="29791">
                    <a:moveTo>
                      <a:pt x="0" y="0"/>
                    </a:moveTo>
                    <a:lnTo>
                      <a:pt x="0" y="13903"/>
                    </a:lnTo>
                    <a:cubicBezTo>
                      <a:pt x="11001" y="42475"/>
                      <a:pt x="29456" y="52085"/>
                      <a:pt x="29791" y="52255"/>
                    </a:cubicBezTo>
                    <a:lnTo>
                      <a:pt x="29791" y="52255"/>
                    </a:lnTo>
                    <a:cubicBezTo>
                      <a:pt x="6495" y="33405"/>
                      <a:pt x="1386" y="4835"/>
                      <a:pt x="674"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9"/>
              <p:cNvSpPr/>
              <p:nvPr/>
            </p:nvSpPr>
            <p:spPr>
              <a:xfrm>
                <a:off x="4471307" y="7163653"/>
                <a:ext cx="1613023" cy="1828462"/>
              </a:xfrm>
              <a:custGeom>
                <a:rect b="b" l="l" r="r" t="t"/>
                <a:pathLst>
                  <a:path extrusionOk="0" h="67702" w="59725">
                    <a:moveTo>
                      <a:pt x="52229" y="0"/>
                    </a:moveTo>
                    <a:cubicBezTo>
                      <a:pt x="39854" y="51743"/>
                      <a:pt x="1" y="67702"/>
                      <a:pt x="1" y="67702"/>
                    </a:cubicBezTo>
                    <a:cubicBezTo>
                      <a:pt x="51121" y="47721"/>
                      <a:pt x="59725" y="0"/>
                      <a:pt x="59725" y="0"/>
                    </a:cubicBezTo>
                    <a:close/>
                  </a:path>
                </a:pathLst>
              </a:custGeom>
              <a:solidFill>
                <a:srgbClr val="250E18">
                  <a:alpha val="39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 name="Google Shape;252;p9"/>
            <p:cNvGrpSpPr/>
            <p:nvPr/>
          </p:nvGrpSpPr>
          <p:grpSpPr>
            <a:xfrm flipH="1">
              <a:off x="4319" y="-6"/>
              <a:ext cx="1988694" cy="5143537"/>
              <a:chOff x="6274462" y="1350945"/>
              <a:chExt cx="1466372" cy="3792609"/>
            </a:xfrm>
          </p:grpSpPr>
          <p:sp>
            <p:nvSpPr>
              <p:cNvPr id="253" name="Google Shape;253;p9"/>
              <p:cNvSpPr/>
              <p:nvPr/>
            </p:nvSpPr>
            <p:spPr>
              <a:xfrm>
                <a:off x="7604663" y="3300779"/>
                <a:ext cx="136172" cy="1842776"/>
              </a:xfrm>
              <a:custGeom>
                <a:rect b="b" l="l" r="r" t="t"/>
                <a:pathLst>
                  <a:path extrusionOk="0" h="68232" w="5042">
                    <a:moveTo>
                      <a:pt x="5042" y="0"/>
                    </a:moveTo>
                    <a:cubicBezTo>
                      <a:pt x="5042" y="0"/>
                      <a:pt x="4447" y="8151"/>
                      <a:pt x="2226" y="12823"/>
                    </a:cubicBezTo>
                    <a:cubicBezTo>
                      <a:pt x="0" y="17493"/>
                      <a:pt x="2000" y="23865"/>
                      <a:pt x="4002" y="26162"/>
                    </a:cubicBezTo>
                    <a:lnTo>
                      <a:pt x="4002" y="68232"/>
                    </a:lnTo>
                    <a:lnTo>
                      <a:pt x="5042" y="68232"/>
                    </a:lnTo>
                    <a:lnTo>
                      <a:pt x="5042" y="0"/>
                    </a:ln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9"/>
              <p:cNvSpPr/>
              <p:nvPr/>
            </p:nvSpPr>
            <p:spPr>
              <a:xfrm>
                <a:off x="7287892" y="4798101"/>
                <a:ext cx="364844" cy="242419"/>
              </a:xfrm>
              <a:custGeom>
                <a:rect b="b" l="l" r="r" t="t"/>
                <a:pathLst>
                  <a:path extrusionOk="0" h="8976" w="13509">
                    <a:moveTo>
                      <a:pt x="13509" y="1"/>
                    </a:moveTo>
                    <a:lnTo>
                      <a:pt x="13509" y="1"/>
                    </a:lnTo>
                    <a:cubicBezTo>
                      <a:pt x="7171" y="6448"/>
                      <a:pt x="0" y="6838"/>
                      <a:pt x="0" y="6838"/>
                    </a:cubicBezTo>
                    <a:cubicBezTo>
                      <a:pt x="1733" y="8430"/>
                      <a:pt x="3433" y="8976"/>
                      <a:pt x="4948" y="8976"/>
                    </a:cubicBezTo>
                    <a:cubicBezTo>
                      <a:pt x="8246" y="8976"/>
                      <a:pt x="10673" y="6392"/>
                      <a:pt x="10673" y="6392"/>
                    </a:cubicBezTo>
                    <a:lnTo>
                      <a:pt x="10673" y="7950"/>
                    </a:lnTo>
                    <a:cubicBezTo>
                      <a:pt x="13508" y="4781"/>
                      <a:pt x="13509" y="1"/>
                      <a:pt x="1350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9"/>
              <p:cNvSpPr/>
              <p:nvPr/>
            </p:nvSpPr>
            <p:spPr>
              <a:xfrm>
                <a:off x="6868978" y="4706222"/>
                <a:ext cx="783758" cy="389151"/>
              </a:xfrm>
              <a:custGeom>
                <a:rect b="b" l="l" r="r" t="t"/>
                <a:pathLst>
                  <a:path extrusionOk="0" h="14409" w="29020">
                    <a:moveTo>
                      <a:pt x="19630" y="0"/>
                    </a:moveTo>
                    <a:cubicBezTo>
                      <a:pt x="8306" y="0"/>
                      <a:pt x="2262" y="5996"/>
                      <a:pt x="2262" y="5996"/>
                    </a:cubicBezTo>
                    <a:cubicBezTo>
                      <a:pt x="2633" y="6182"/>
                      <a:pt x="4078" y="7071"/>
                      <a:pt x="2633" y="8516"/>
                    </a:cubicBezTo>
                    <a:cubicBezTo>
                      <a:pt x="1187" y="9962"/>
                      <a:pt x="1" y="12378"/>
                      <a:pt x="1" y="12378"/>
                    </a:cubicBezTo>
                    <a:cubicBezTo>
                      <a:pt x="2019" y="11139"/>
                      <a:pt x="3409" y="10566"/>
                      <a:pt x="4227" y="10566"/>
                    </a:cubicBezTo>
                    <a:cubicBezTo>
                      <a:pt x="4896" y="10566"/>
                      <a:pt x="5182" y="10950"/>
                      <a:pt x="5116" y="11667"/>
                    </a:cubicBezTo>
                    <a:cubicBezTo>
                      <a:pt x="4967" y="13259"/>
                      <a:pt x="5450" y="14409"/>
                      <a:pt x="5450" y="14409"/>
                    </a:cubicBezTo>
                    <a:cubicBezTo>
                      <a:pt x="16789" y="2402"/>
                      <a:pt x="29020" y="1290"/>
                      <a:pt x="29020" y="1290"/>
                    </a:cubicBezTo>
                    <a:cubicBezTo>
                      <a:pt x="25572" y="369"/>
                      <a:pt x="22439" y="0"/>
                      <a:pt x="19630"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9"/>
              <p:cNvSpPr/>
              <p:nvPr/>
            </p:nvSpPr>
            <p:spPr>
              <a:xfrm>
                <a:off x="7347902" y="4050399"/>
                <a:ext cx="304834" cy="629626"/>
              </a:xfrm>
              <a:custGeom>
                <a:rect b="b" l="l" r="r" t="t"/>
                <a:pathLst>
                  <a:path extrusionOk="0" h="23313" w="11287">
                    <a:moveTo>
                      <a:pt x="1" y="0"/>
                    </a:moveTo>
                    <a:lnTo>
                      <a:pt x="1" y="0"/>
                    </a:lnTo>
                    <a:cubicBezTo>
                      <a:pt x="1" y="1"/>
                      <a:pt x="1391" y="2447"/>
                      <a:pt x="2225" y="13620"/>
                    </a:cubicBezTo>
                    <a:cubicBezTo>
                      <a:pt x="2878" y="22361"/>
                      <a:pt x="8054" y="23312"/>
                      <a:pt x="10277" y="23312"/>
                    </a:cubicBezTo>
                    <a:cubicBezTo>
                      <a:pt x="10896" y="23312"/>
                      <a:pt x="11287" y="23239"/>
                      <a:pt x="11287" y="23239"/>
                    </a:cubicBezTo>
                    <a:lnTo>
                      <a:pt x="11287" y="23237"/>
                    </a:lnTo>
                    <a:cubicBezTo>
                      <a:pt x="9323" y="21014"/>
                      <a:pt x="9248" y="19718"/>
                      <a:pt x="8321" y="10341"/>
                    </a:cubicBezTo>
                    <a:cubicBezTo>
                      <a:pt x="7395" y="964"/>
                      <a:pt x="1" y="0"/>
                      <a:pt x="1"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9"/>
              <p:cNvSpPr/>
              <p:nvPr/>
            </p:nvSpPr>
            <p:spPr>
              <a:xfrm>
                <a:off x="7260857" y="3057900"/>
                <a:ext cx="456427" cy="1001519"/>
              </a:xfrm>
              <a:custGeom>
                <a:rect b="b" l="l" r="r" t="t"/>
                <a:pathLst>
                  <a:path extrusionOk="0" h="37083" w="16900">
                    <a:moveTo>
                      <a:pt x="7549" y="1"/>
                    </a:moveTo>
                    <a:cubicBezTo>
                      <a:pt x="2148" y="1"/>
                      <a:pt x="213" y="8630"/>
                      <a:pt x="1" y="11179"/>
                    </a:cubicBezTo>
                    <a:cubicBezTo>
                      <a:pt x="1" y="11179"/>
                      <a:pt x="1794" y="8776"/>
                      <a:pt x="4510" y="8776"/>
                    </a:cubicBezTo>
                    <a:cubicBezTo>
                      <a:pt x="5275" y="8776"/>
                      <a:pt x="6113" y="8966"/>
                      <a:pt x="7006" y="9455"/>
                    </a:cubicBezTo>
                    <a:cubicBezTo>
                      <a:pt x="11063" y="11678"/>
                      <a:pt x="8192" y="21684"/>
                      <a:pt x="7349" y="27189"/>
                    </a:cubicBezTo>
                    <a:cubicBezTo>
                      <a:pt x="6505" y="32692"/>
                      <a:pt x="10007" y="35749"/>
                      <a:pt x="14510" y="37083"/>
                    </a:cubicBezTo>
                    <a:cubicBezTo>
                      <a:pt x="14510" y="37083"/>
                      <a:pt x="9423" y="30523"/>
                      <a:pt x="13342" y="20683"/>
                    </a:cubicBezTo>
                    <a:cubicBezTo>
                      <a:pt x="16900" y="11289"/>
                      <a:pt x="14342" y="949"/>
                      <a:pt x="8339" y="61"/>
                    </a:cubicBezTo>
                    <a:cubicBezTo>
                      <a:pt x="8068" y="20"/>
                      <a:pt x="7805" y="1"/>
                      <a:pt x="754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9"/>
              <p:cNvSpPr/>
              <p:nvPr/>
            </p:nvSpPr>
            <p:spPr>
              <a:xfrm>
                <a:off x="6890017" y="3312743"/>
                <a:ext cx="314313" cy="415780"/>
              </a:xfrm>
              <a:custGeom>
                <a:rect b="b" l="l" r="r" t="t"/>
                <a:pathLst>
                  <a:path extrusionOk="0" h="15395" w="11638">
                    <a:moveTo>
                      <a:pt x="7858" y="1"/>
                    </a:moveTo>
                    <a:lnTo>
                      <a:pt x="7858" y="1"/>
                    </a:lnTo>
                    <a:cubicBezTo>
                      <a:pt x="10822" y="13194"/>
                      <a:pt x="0" y="14602"/>
                      <a:pt x="0" y="14602"/>
                    </a:cubicBezTo>
                    <a:cubicBezTo>
                      <a:pt x="905" y="14952"/>
                      <a:pt x="2581" y="15395"/>
                      <a:pt x="4342" y="15395"/>
                    </a:cubicBezTo>
                    <a:cubicBezTo>
                      <a:pt x="7054" y="15395"/>
                      <a:pt x="9971" y="14347"/>
                      <a:pt x="10600" y="10303"/>
                    </a:cubicBezTo>
                    <a:cubicBezTo>
                      <a:pt x="11638" y="3632"/>
                      <a:pt x="7858" y="1"/>
                      <a:pt x="7858"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9"/>
              <p:cNvSpPr/>
              <p:nvPr/>
            </p:nvSpPr>
            <p:spPr>
              <a:xfrm>
                <a:off x="6274462" y="3965325"/>
                <a:ext cx="789753" cy="511495"/>
              </a:xfrm>
              <a:custGeom>
                <a:rect b="b" l="l" r="r" t="t"/>
                <a:pathLst>
                  <a:path extrusionOk="0" h="18939" w="29242">
                    <a:moveTo>
                      <a:pt x="10415" y="0"/>
                    </a:moveTo>
                    <a:cubicBezTo>
                      <a:pt x="11378" y="1038"/>
                      <a:pt x="11303" y="2446"/>
                      <a:pt x="11303" y="2446"/>
                    </a:cubicBezTo>
                    <a:cubicBezTo>
                      <a:pt x="9684" y="2106"/>
                      <a:pt x="8115" y="1982"/>
                      <a:pt x="6689" y="1982"/>
                    </a:cubicBezTo>
                    <a:cubicBezTo>
                      <a:pt x="2826" y="1982"/>
                      <a:pt x="1" y="2891"/>
                      <a:pt x="1" y="2891"/>
                    </a:cubicBezTo>
                    <a:cubicBezTo>
                      <a:pt x="3595" y="3855"/>
                      <a:pt x="5115" y="6042"/>
                      <a:pt x="5115" y="6042"/>
                    </a:cubicBezTo>
                    <a:cubicBezTo>
                      <a:pt x="1778" y="6820"/>
                      <a:pt x="1" y="10045"/>
                      <a:pt x="1" y="10045"/>
                    </a:cubicBezTo>
                    <a:cubicBezTo>
                      <a:pt x="1952" y="9843"/>
                      <a:pt x="3790" y="9751"/>
                      <a:pt x="5520" y="9751"/>
                    </a:cubicBezTo>
                    <a:cubicBezTo>
                      <a:pt x="22810" y="9751"/>
                      <a:pt x="29242" y="18939"/>
                      <a:pt x="29242" y="18939"/>
                    </a:cubicBezTo>
                    <a:cubicBezTo>
                      <a:pt x="27388" y="595"/>
                      <a:pt x="10416" y="0"/>
                      <a:pt x="10415"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9"/>
              <p:cNvSpPr/>
              <p:nvPr/>
            </p:nvSpPr>
            <p:spPr>
              <a:xfrm>
                <a:off x="6292476" y="3029488"/>
                <a:ext cx="925844" cy="1711573"/>
              </a:xfrm>
              <a:custGeom>
                <a:rect b="b" l="l" r="r" t="t"/>
                <a:pathLst>
                  <a:path extrusionOk="0" h="63374" w="34281">
                    <a:moveTo>
                      <a:pt x="15566" y="0"/>
                    </a:moveTo>
                    <a:cubicBezTo>
                      <a:pt x="15565" y="1"/>
                      <a:pt x="11258" y="1162"/>
                      <a:pt x="10777" y="7328"/>
                    </a:cubicBezTo>
                    <a:cubicBezTo>
                      <a:pt x="9277" y="8683"/>
                      <a:pt x="8561" y="10044"/>
                      <a:pt x="8561" y="10044"/>
                    </a:cubicBezTo>
                    <a:cubicBezTo>
                      <a:pt x="6894" y="8413"/>
                      <a:pt x="6337" y="5559"/>
                      <a:pt x="6337" y="5559"/>
                    </a:cubicBezTo>
                    <a:cubicBezTo>
                      <a:pt x="2557" y="11230"/>
                      <a:pt x="5782" y="18186"/>
                      <a:pt x="5782" y="18186"/>
                    </a:cubicBezTo>
                    <a:cubicBezTo>
                      <a:pt x="2669" y="18137"/>
                      <a:pt x="1112" y="16899"/>
                      <a:pt x="1111" y="16899"/>
                    </a:cubicBezTo>
                    <a:lnTo>
                      <a:pt x="1111" y="16899"/>
                    </a:lnTo>
                    <a:cubicBezTo>
                      <a:pt x="1" y="24683"/>
                      <a:pt x="7227" y="29463"/>
                      <a:pt x="13008" y="31242"/>
                    </a:cubicBezTo>
                    <a:cubicBezTo>
                      <a:pt x="18789" y="33021"/>
                      <a:pt x="30242" y="35244"/>
                      <a:pt x="31798" y="45918"/>
                    </a:cubicBezTo>
                    <a:cubicBezTo>
                      <a:pt x="33355" y="56591"/>
                      <a:pt x="23347" y="63374"/>
                      <a:pt x="23347" y="63374"/>
                    </a:cubicBezTo>
                    <a:cubicBezTo>
                      <a:pt x="25980" y="61779"/>
                      <a:pt x="34281" y="57999"/>
                      <a:pt x="34281" y="46511"/>
                    </a:cubicBezTo>
                    <a:cubicBezTo>
                      <a:pt x="34281" y="35022"/>
                      <a:pt x="16399" y="25906"/>
                      <a:pt x="13064" y="22792"/>
                    </a:cubicBezTo>
                    <a:cubicBezTo>
                      <a:pt x="9729" y="19679"/>
                      <a:pt x="8561" y="12564"/>
                      <a:pt x="13453" y="9840"/>
                    </a:cubicBezTo>
                    <a:cubicBezTo>
                      <a:pt x="15005" y="8977"/>
                      <a:pt x="16427" y="8610"/>
                      <a:pt x="17700" y="8610"/>
                    </a:cubicBezTo>
                    <a:cubicBezTo>
                      <a:pt x="20441" y="8610"/>
                      <a:pt x="22487" y="10309"/>
                      <a:pt x="23627" y="12396"/>
                    </a:cubicBezTo>
                    <a:cubicBezTo>
                      <a:pt x="25294" y="15455"/>
                      <a:pt x="23737" y="19012"/>
                      <a:pt x="20847" y="19289"/>
                    </a:cubicBezTo>
                    <a:cubicBezTo>
                      <a:pt x="20706" y="19303"/>
                      <a:pt x="20571" y="19309"/>
                      <a:pt x="20442" y="19309"/>
                    </a:cubicBezTo>
                    <a:cubicBezTo>
                      <a:pt x="17924" y="19309"/>
                      <a:pt x="17623" y="16844"/>
                      <a:pt x="17622" y="16843"/>
                    </a:cubicBezTo>
                    <a:lnTo>
                      <a:pt x="17622" y="16843"/>
                    </a:lnTo>
                    <a:cubicBezTo>
                      <a:pt x="15843" y="17734"/>
                      <a:pt x="15232" y="22570"/>
                      <a:pt x="19234" y="23293"/>
                    </a:cubicBezTo>
                    <a:cubicBezTo>
                      <a:pt x="19590" y="23357"/>
                      <a:pt x="19939" y="23387"/>
                      <a:pt x="20278" y="23387"/>
                    </a:cubicBezTo>
                    <a:cubicBezTo>
                      <a:pt x="23753" y="23387"/>
                      <a:pt x="26298" y="20248"/>
                      <a:pt x="26906" y="18678"/>
                    </a:cubicBezTo>
                    <a:cubicBezTo>
                      <a:pt x="27573" y="16955"/>
                      <a:pt x="29093" y="7301"/>
                      <a:pt x="20717" y="5077"/>
                    </a:cubicBezTo>
                    <a:cubicBezTo>
                      <a:pt x="19597" y="4780"/>
                      <a:pt x="18559" y="4651"/>
                      <a:pt x="17602" y="4651"/>
                    </a:cubicBezTo>
                    <a:cubicBezTo>
                      <a:pt x="16575" y="4651"/>
                      <a:pt x="15640" y="4799"/>
                      <a:pt x="14794" y="5047"/>
                    </a:cubicBezTo>
                    <a:cubicBezTo>
                      <a:pt x="14701" y="3921"/>
                      <a:pt x="14694" y="1859"/>
                      <a:pt x="15566"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9"/>
              <p:cNvSpPr/>
              <p:nvPr/>
            </p:nvSpPr>
            <p:spPr>
              <a:xfrm>
                <a:off x="7085173" y="2269821"/>
                <a:ext cx="615474" cy="743679"/>
              </a:xfrm>
              <a:custGeom>
                <a:rect b="b" l="l" r="r" t="t"/>
                <a:pathLst>
                  <a:path extrusionOk="0" h="27536" w="22789">
                    <a:moveTo>
                      <a:pt x="9007" y="1"/>
                    </a:moveTo>
                    <a:cubicBezTo>
                      <a:pt x="8876" y="1"/>
                      <a:pt x="8740" y="9"/>
                      <a:pt x="8600" y="25"/>
                    </a:cubicBezTo>
                    <a:cubicBezTo>
                      <a:pt x="8600" y="25"/>
                      <a:pt x="9451" y="382"/>
                      <a:pt x="9792" y="1664"/>
                    </a:cubicBezTo>
                    <a:cubicBezTo>
                      <a:pt x="9262" y="1515"/>
                      <a:pt x="8698" y="1430"/>
                      <a:pt x="8109" y="1396"/>
                    </a:cubicBezTo>
                    <a:lnTo>
                      <a:pt x="8117" y="1391"/>
                    </a:lnTo>
                    <a:cubicBezTo>
                      <a:pt x="7287" y="677"/>
                      <a:pt x="6431" y="433"/>
                      <a:pt x="5650" y="433"/>
                    </a:cubicBezTo>
                    <a:cubicBezTo>
                      <a:pt x="3973" y="433"/>
                      <a:pt x="2641" y="1555"/>
                      <a:pt x="2641" y="1555"/>
                    </a:cubicBezTo>
                    <a:cubicBezTo>
                      <a:pt x="2780" y="1536"/>
                      <a:pt x="2925" y="1528"/>
                      <a:pt x="3072" y="1528"/>
                    </a:cubicBezTo>
                    <a:cubicBezTo>
                      <a:pt x="3788" y="1528"/>
                      <a:pt x="4570" y="1730"/>
                      <a:pt x="5048" y="1877"/>
                    </a:cubicBezTo>
                    <a:cubicBezTo>
                      <a:pt x="4464" y="2155"/>
                      <a:pt x="3972" y="2537"/>
                      <a:pt x="3557" y="2986"/>
                    </a:cubicBezTo>
                    <a:cubicBezTo>
                      <a:pt x="1118" y="3465"/>
                      <a:pt x="1" y="5642"/>
                      <a:pt x="1" y="5642"/>
                    </a:cubicBezTo>
                    <a:cubicBezTo>
                      <a:pt x="597" y="5288"/>
                      <a:pt x="1433" y="5213"/>
                      <a:pt x="2033" y="5213"/>
                    </a:cubicBezTo>
                    <a:cubicBezTo>
                      <a:pt x="2090" y="5213"/>
                      <a:pt x="2145" y="5214"/>
                      <a:pt x="2198" y="5215"/>
                    </a:cubicBezTo>
                    <a:cubicBezTo>
                      <a:pt x="1412" y="7204"/>
                      <a:pt x="1336" y="9337"/>
                      <a:pt x="1336" y="9923"/>
                    </a:cubicBezTo>
                    <a:cubicBezTo>
                      <a:pt x="1336" y="11841"/>
                      <a:pt x="2337" y="16955"/>
                      <a:pt x="6784" y="17010"/>
                    </a:cubicBezTo>
                    <a:cubicBezTo>
                      <a:pt x="6802" y="17011"/>
                      <a:pt x="6820" y="17011"/>
                      <a:pt x="6838" y="17011"/>
                    </a:cubicBezTo>
                    <a:cubicBezTo>
                      <a:pt x="11240" y="17011"/>
                      <a:pt x="12409" y="10300"/>
                      <a:pt x="8451" y="7309"/>
                    </a:cubicBezTo>
                    <a:lnTo>
                      <a:pt x="8451" y="7309"/>
                    </a:lnTo>
                    <a:cubicBezTo>
                      <a:pt x="8451" y="7310"/>
                      <a:pt x="11398" y="12063"/>
                      <a:pt x="9174" y="14647"/>
                    </a:cubicBezTo>
                    <a:cubicBezTo>
                      <a:pt x="8596" y="15319"/>
                      <a:pt x="7894" y="15619"/>
                      <a:pt x="7175" y="15619"/>
                    </a:cubicBezTo>
                    <a:cubicBezTo>
                      <a:pt x="5128" y="15619"/>
                      <a:pt x="2942" y="13187"/>
                      <a:pt x="3087" y="9977"/>
                    </a:cubicBezTo>
                    <a:cubicBezTo>
                      <a:pt x="3281" y="5642"/>
                      <a:pt x="5004" y="3668"/>
                      <a:pt x="7256" y="3529"/>
                    </a:cubicBezTo>
                    <a:cubicBezTo>
                      <a:pt x="7317" y="3525"/>
                      <a:pt x="7378" y="3524"/>
                      <a:pt x="7440" y="3524"/>
                    </a:cubicBezTo>
                    <a:cubicBezTo>
                      <a:pt x="9688" y="3524"/>
                      <a:pt x="12914" y="5947"/>
                      <a:pt x="13482" y="9950"/>
                    </a:cubicBezTo>
                    <a:cubicBezTo>
                      <a:pt x="14066" y="14063"/>
                      <a:pt x="13147" y="24313"/>
                      <a:pt x="22789" y="27536"/>
                    </a:cubicBezTo>
                    <a:cubicBezTo>
                      <a:pt x="22789" y="27536"/>
                      <a:pt x="15623" y="24403"/>
                      <a:pt x="15677" y="14618"/>
                    </a:cubicBezTo>
                    <a:lnTo>
                      <a:pt x="15677" y="14618"/>
                    </a:lnTo>
                    <a:lnTo>
                      <a:pt x="15677" y="14620"/>
                    </a:lnTo>
                    <a:cubicBezTo>
                      <a:pt x="15711" y="8672"/>
                      <a:pt x="14486" y="4975"/>
                      <a:pt x="12314" y="3043"/>
                    </a:cubicBezTo>
                    <a:cubicBezTo>
                      <a:pt x="12096" y="2298"/>
                      <a:pt x="11246" y="1"/>
                      <a:pt x="9007"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9"/>
              <p:cNvSpPr/>
              <p:nvPr/>
            </p:nvSpPr>
            <p:spPr>
              <a:xfrm>
                <a:off x="7344364" y="2021136"/>
                <a:ext cx="170984" cy="134065"/>
              </a:xfrm>
              <a:custGeom>
                <a:rect b="b" l="l" r="r" t="t"/>
                <a:pathLst>
                  <a:path extrusionOk="0" h="4964" w="6331">
                    <a:moveTo>
                      <a:pt x="2256" y="0"/>
                    </a:moveTo>
                    <a:cubicBezTo>
                      <a:pt x="1504" y="0"/>
                      <a:pt x="756" y="457"/>
                      <a:pt x="494" y="1147"/>
                    </a:cubicBezTo>
                    <a:cubicBezTo>
                      <a:pt x="0" y="2447"/>
                      <a:pt x="1379" y="4964"/>
                      <a:pt x="5451" y="4964"/>
                    </a:cubicBezTo>
                    <a:cubicBezTo>
                      <a:pt x="5731" y="4964"/>
                      <a:pt x="6025" y="4952"/>
                      <a:pt x="6331" y="4927"/>
                    </a:cubicBezTo>
                    <a:cubicBezTo>
                      <a:pt x="6331" y="4927"/>
                      <a:pt x="4581" y="3982"/>
                      <a:pt x="4052" y="1648"/>
                    </a:cubicBezTo>
                    <a:cubicBezTo>
                      <a:pt x="3786" y="471"/>
                      <a:pt x="3019" y="0"/>
                      <a:pt x="2256" y="0"/>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9"/>
              <p:cNvSpPr/>
              <p:nvPr/>
            </p:nvSpPr>
            <p:spPr>
              <a:xfrm>
                <a:off x="7449531" y="1971037"/>
                <a:ext cx="291303" cy="902294"/>
              </a:xfrm>
              <a:custGeom>
                <a:rect b="b" l="l" r="r" t="t"/>
                <a:pathLst>
                  <a:path extrusionOk="0" h="33409" w="10786">
                    <a:moveTo>
                      <a:pt x="4299" y="1"/>
                    </a:moveTo>
                    <a:lnTo>
                      <a:pt x="4299" y="1"/>
                    </a:lnTo>
                    <a:cubicBezTo>
                      <a:pt x="4299" y="1"/>
                      <a:pt x="1900" y="3207"/>
                      <a:pt x="5677" y="5199"/>
                    </a:cubicBezTo>
                    <a:cubicBezTo>
                      <a:pt x="5677" y="5199"/>
                      <a:pt x="5855" y="7307"/>
                      <a:pt x="3964" y="10161"/>
                    </a:cubicBezTo>
                    <a:cubicBezTo>
                      <a:pt x="2075" y="13015"/>
                      <a:pt x="1" y="20178"/>
                      <a:pt x="5115" y="23256"/>
                    </a:cubicBezTo>
                    <a:cubicBezTo>
                      <a:pt x="5115" y="23256"/>
                      <a:pt x="2039" y="31373"/>
                      <a:pt x="10786" y="33409"/>
                    </a:cubicBezTo>
                    <a:lnTo>
                      <a:pt x="10786" y="4280"/>
                    </a:lnTo>
                    <a:cubicBezTo>
                      <a:pt x="10786" y="4280"/>
                      <a:pt x="7300" y="7059"/>
                      <a:pt x="8192" y="12508"/>
                    </a:cubicBezTo>
                    <a:cubicBezTo>
                      <a:pt x="8192" y="12508"/>
                      <a:pt x="5670" y="14768"/>
                      <a:pt x="6041" y="20402"/>
                    </a:cubicBezTo>
                    <a:cubicBezTo>
                      <a:pt x="6041" y="20402"/>
                      <a:pt x="3798" y="19737"/>
                      <a:pt x="3798" y="15288"/>
                    </a:cubicBezTo>
                    <a:cubicBezTo>
                      <a:pt x="3798" y="10839"/>
                      <a:pt x="7849" y="7782"/>
                      <a:pt x="6990" y="3669"/>
                    </a:cubicBezTo>
                    <a:lnTo>
                      <a:pt x="6990" y="3669"/>
                    </a:lnTo>
                    <a:cubicBezTo>
                      <a:pt x="6990" y="3669"/>
                      <a:pt x="6988" y="3669"/>
                      <a:pt x="6983" y="3669"/>
                    </a:cubicBezTo>
                    <a:cubicBezTo>
                      <a:pt x="6807" y="3669"/>
                      <a:pt x="3707" y="3618"/>
                      <a:pt x="4299" y="1"/>
                    </a:cubicBez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9"/>
              <p:cNvSpPr/>
              <p:nvPr/>
            </p:nvSpPr>
            <p:spPr>
              <a:xfrm>
                <a:off x="7523613" y="1350945"/>
                <a:ext cx="217221" cy="636351"/>
              </a:xfrm>
              <a:custGeom>
                <a:rect b="b" l="l" r="r" t="t"/>
                <a:pathLst>
                  <a:path extrusionOk="0" h="23562" w="8043">
                    <a:moveTo>
                      <a:pt x="8043" y="0"/>
                    </a:moveTo>
                    <a:cubicBezTo>
                      <a:pt x="8043" y="0"/>
                      <a:pt x="3780" y="4279"/>
                      <a:pt x="5949" y="13287"/>
                    </a:cubicBezTo>
                    <a:cubicBezTo>
                      <a:pt x="5949" y="13287"/>
                      <a:pt x="4504" y="11984"/>
                      <a:pt x="2065" y="11984"/>
                    </a:cubicBezTo>
                    <a:cubicBezTo>
                      <a:pt x="1440" y="11984"/>
                      <a:pt x="749" y="12069"/>
                      <a:pt x="0" y="12284"/>
                    </a:cubicBezTo>
                    <a:cubicBezTo>
                      <a:pt x="0" y="12284"/>
                      <a:pt x="5172" y="15067"/>
                      <a:pt x="5280" y="18956"/>
                    </a:cubicBezTo>
                    <a:cubicBezTo>
                      <a:pt x="5280" y="18956"/>
                      <a:pt x="2724" y="19347"/>
                      <a:pt x="3223" y="21904"/>
                    </a:cubicBezTo>
                    <a:cubicBezTo>
                      <a:pt x="3454" y="23079"/>
                      <a:pt x="4276" y="23561"/>
                      <a:pt x="5195" y="23561"/>
                    </a:cubicBezTo>
                    <a:cubicBezTo>
                      <a:pt x="6276" y="23561"/>
                      <a:pt x="7492" y="22895"/>
                      <a:pt x="8043" y="21904"/>
                    </a:cubicBezTo>
                    <a:lnTo>
                      <a:pt x="8043" y="0"/>
                    </a:lnTo>
                    <a:close/>
                  </a:path>
                </a:pathLst>
              </a:custGeom>
              <a:solidFill>
                <a:srgbClr val="861738">
                  <a:alpha val="27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 name="Google Shape;265;p9"/>
            <p:cNvGrpSpPr/>
            <p:nvPr/>
          </p:nvGrpSpPr>
          <p:grpSpPr>
            <a:xfrm>
              <a:off x="3732650" y="4205935"/>
              <a:ext cx="5394100" cy="937619"/>
              <a:chOff x="3750115" y="4205935"/>
              <a:chExt cx="5394100" cy="937619"/>
            </a:xfrm>
          </p:grpSpPr>
          <p:sp>
            <p:nvSpPr>
              <p:cNvPr id="266" name="Google Shape;266;p9"/>
              <p:cNvSpPr/>
              <p:nvPr/>
            </p:nvSpPr>
            <p:spPr>
              <a:xfrm flipH="1">
                <a:off x="3750115" y="4205935"/>
                <a:ext cx="5394100" cy="937619"/>
              </a:xfrm>
              <a:custGeom>
                <a:rect b="b" l="l" r="r" t="t"/>
                <a:pathLst>
                  <a:path extrusionOk="0" h="34717" w="199726">
                    <a:moveTo>
                      <a:pt x="66991" y="1"/>
                    </a:moveTo>
                    <a:cubicBezTo>
                      <a:pt x="48314" y="1"/>
                      <a:pt x="24765" y="1621"/>
                      <a:pt x="0" y="7369"/>
                    </a:cubicBezTo>
                    <a:lnTo>
                      <a:pt x="0" y="34717"/>
                    </a:lnTo>
                    <a:lnTo>
                      <a:pt x="199726" y="34717"/>
                    </a:lnTo>
                    <a:cubicBezTo>
                      <a:pt x="184130" y="26162"/>
                      <a:pt x="168689" y="19763"/>
                      <a:pt x="155015" y="15029"/>
                    </a:cubicBezTo>
                    <a:cubicBezTo>
                      <a:pt x="147516" y="12430"/>
                      <a:pt x="140552" y="10336"/>
                      <a:pt x="134382" y="8660"/>
                    </a:cubicBezTo>
                    <a:cubicBezTo>
                      <a:pt x="134129" y="8591"/>
                      <a:pt x="133875" y="8523"/>
                      <a:pt x="133623" y="8454"/>
                    </a:cubicBezTo>
                    <a:cubicBezTo>
                      <a:pt x="128257" y="7007"/>
                      <a:pt x="123511" y="5888"/>
                      <a:pt x="119577" y="5034"/>
                    </a:cubicBezTo>
                    <a:cubicBezTo>
                      <a:pt x="117957" y="4684"/>
                      <a:pt x="116476" y="4379"/>
                      <a:pt x="115142" y="4112"/>
                    </a:cubicBezTo>
                    <a:cubicBezTo>
                      <a:pt x="110023" y="3100"/>
                      <a:pt x="107109" y="2704"/>
                      <a:pt x="107109" y="2704"/>
                    </a:cubicBezTo>
                    <a:cubicBezTo>
                      <a:pt x="107109" y="2704"/>
                      <a:pt x="106126" y="2536"/>
                      <a:pt x="104279" y="2287"/>
                    </a:cubicBezTo>
                    <a:cubicBezTo>
                      <a:pt x="98679" y="1529"/>
                      <a:pt x="85133" y="1"/>
                      <a:pt x="66991" y="1"/>
                    </a:cubicBezTo>
                    <a:close/>
                  </a:path>
                </a:pathLst>
              </a:custGeom>
              <a:solidFill>
                <a:srgbClr val="350309">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9"/>
              <p:cNvSpPr/>
              <p:nvPr/>
            </p:nvSpPr>
            <p:spPr>
              <a:xfrm flipH="1">
                <a:off x="6416214" y="4420591"/>
                <a:ext cx="1446738" cy="296650"/>
              </a:xfrm>
              <a:custGeom>
                <a:rect b="b" l="l" r="r" t="t"/>
                <a:pathLst>
                  <a:path extrusionOk="0" h="10984" w="53568">
                    <a:moveTo>
                      <a:pt x="19740" y="761"/>
                    </a:moveTo>
                    <a:cubicBezTo>
                      <a:pt x="22081" y="761"/>
                      <a:pt x="24528" y="827"/>
                      <a:pt x="27027" y="963"/>
                    </a:cubicBezTo>
                    <a:cubicBezTo>
                      <a:pt x="42253" y="1784"/>
                      <a:pt x="52737" y="4743"/>
                      <a:pt x="52622" y="6886"/>
                    </a:cubicBezTo>
                    <a:cubicBezTo>
                      <a:pt x="52576" y="7715"/>
                      <a:pt x="50573" y="8861"/>
                      <a:pt x="45085" y="9586"/>
                    </a:cubicBezTo>
                    <a:cubicBezTo>
                      <a:pt x="41887" y="10008"/>
                      <a:pt x="38027" y="10223"/>
                      <a:pt x="33826" y="10223"/>
                    </a:cubicBezTo>
                    <a:cubicBezTo>
                      <a:pt x="31485" y="10223"/>
                      <a:pt x="29037" y="10156"/>
                      <a:pt x="26539" y="10021"/>
                    </a:cubicBezTo>
                    <a:cubicBezTo>
                      <a:pt x="11313" y="9200"/>
                      <a:pt x="830" y="6241"/>
                      <a:pt x="947" y="4098"/>
                    </a:cubicBezTo>
                    <a:cubicBezTo>
                      <a:pt x="991" y="3268"/>
                      <a:pt x="2993" y="2122"/>
                      <a:pt x="8481" y="1398"/>
                    </a:cubicBezTo>
                    <a:cubicBezTo>
                      <a:pt x="11679" y="976"/>
                      <a:pt x="15538" y="761"/>
                      <a:pt x="19740" y="761"/>
                    </a:cubicBezTo>
                    <a:close/>
                    <a:moveTo>
                      <a:pt x="19735" y="0"/>
                    </a:moveTo>
                    <a:cubicBezTo>
                      <a:pt x="15502" y="0"/>
                      <a:pt x="11609" y="217"/>
                      <a:pt x="8381" y="643"/>
                    </a:cubicBezTo>
                    <a:cubicBezTo>
                      <a:pt x="3027" y="1351"/>
                      <a:pt x="268" y="2498"/>
                      <a:pt x="185" y="4057"/>
                    </a:cubicBezTo>
                    <a:cubicBezTo>
                      <a:pt x="0" y="7494"/>
                      <a:pt x="13603" y="10087"/>
                      <a:pt x="26499" y="10783"/>
                    </a:cubicBezTo>
                    <a:cubicBezTo>
                      <a:pt x="29009" y="10916"/>
                      <a:pt x="31469" y="10984"/>
                      <a:pt x="33823" y="10984"/>
                    </a:cubicBezTo>
                    <a:cubicBezTo>
                      <a:pt x="38060" y="10984"/>
                      <a:pt x="41955" y="10767"/>
                      <a:pt x="45185" y="10341"/>
                    </a:cubicBezTo>
                    <a:cubicBezTo>
                      <a:pt x="50539" y="9635"/>
                      <a:pt x="53299" y="8486"/>
                      <a:pt x="53382" y="6926"/>
                    </a:cubicBezTo>
                    <a:cubicBezTo>
                      <a:pt x="53568" y="3492"/>
                      <a:pt x="39963" y="899"/>
                      <a:pt x="27069" y="203"/>
                    </a:cubicBezTo>
                    <a:cubicBezTo>
                      <a:pt x="24556" y="67"/>
                      <a:pt x="22093" y="0"/>
                      <a:pt x="197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9"/>
              <p:cNvSpPr/>
              <p:nvPr/>
            </p:nvSpPr>
            <p:spPr>
              <a:xfrm flipH="1">
                <a:off x="4384440" y="4520869"/>
                <a:ext cx="4759775" cy="622685"/>
              </a:xfrm>
              <a:custGeom>
                <a:rect b="b" l="l" r="r" t="t"/>
                <a:pathLst>
                  <a:path extrusionOk="0" h="23056" w="176239">
                    <a:moveTo>
                      <a:pt x="55363" y="1"/>
                    </a:moveTo>
                    <a:cubicBezTo>
                      <a:pt x="31172" y="1"/>
                      <a:pt x="10414" y="2396"/>
                      <a:pt x="0" y="4102"/>
                    </a:cubicBezTo>
                    <a:lnTo>
                      <a:pt x="0" y="4876"/>
                    </a:lnTo>
                    <a:cubicBezTo>
                      <a:pt x="10357" y="3170"/>
                      <a:pt x="31200" y="764"/>
                      <a:pt x="55488" y="764"/>
                    </a:cubicBezTo>
                    <a:cubicBezTo>
                      <a:pt x="55855" y="764"/>
                      <a:pt x="56222" y="765"/>
                      <a:pt x="56591" y="766"/>
                    </a:cubicBezTo>
                    <a:cubicBezTo>
                      <a:pt x="77139" y="835"/>
                      <a:pt x="97098" y="2565"/>
                      <a:pt x="115912" y="5908"/>
                    </a:cubicBezTo>
                    <a:cubicBezTo>
                      <a:pt x="136907" y="9641"/>
                      <a:pt x="156520" y="15401"/>
                      <a:pt x="174322" y="23056"/>
                    </a:cubicBezTo>
                    <a:lnTo>
                      <a:pt x="176238" y="23056"/>
                    </a:lnTo>
                    <a:cubicBezTo>
                      <a:pt x="157952" y="15024"/>
                      <a:pt x="137726" y="9009"/>
                      <a:pt x="116034" y="5155"/>
                    </a:cubicBezTo>
                    <a:cubicBezTo>
                      <a:pt x="97175" y="1807"/>
                      <a:pt x="77170" y="73"/>
                      <a:pt x="56575" y="4"/>
                    </a:cubicBezTo>
                    <a:cubicBezTo>
                      <a:pt x="56171" y="1"/>
                      <a:pt x="55768" y="1"/>
                      <a:pt x="553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9" name="Google Shape;269;p9"/>
          <p:cNvSpPr txBox="1"/>
          <p:nvPr>
            <p:ph type="title"/>
          </p:nvPr>
        </p:nvSpPr>
        <p:spPr>
          <a:xfrm>
            <a:off x="720000" y="1075550"/>
            <a:ext cx="4943700" cy="147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10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70" name="Google Shape;270;p9"/>
          <p:cNvSpPr txBox="1"/>
          <p:nvPr>
            <p:ph idx="1" type="subTitle"/>
          </p:nvPr>
        </p:nvSpPr>
        <p:spPr>
          <a:xfrm>
            <a:off x="720028" y="2690396"/>
            <a:ext cx="49437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1" name="Google Shape;271;p9"/>
          <p:cNvSpPr txBox="1"/>
          <p:nvPr>
            <p:ph idx="2" type="subTitle"/>
          </p:nvPr>
        </p:nvSpPr>
        <p:spPr>
          <a:xfrm>
            <a:off x="2546275" y="3488650"/>
            <a:ext cx="1082400" cy="409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400"/>
              <a:buNone/>
              <a:defRPr sz="1800">
                <a:solidFill>
                  <a:schemeClr val="accent1"/>
                </a:solidFill>
                <a:latin typeface="Aclonica"/>
                <a:ea typeface="Aclonica"/>
                <a:cs typeface="Aclonica"/>
                <a:sym typeface="Aclonica"/>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72" name="Shape 272"/>
        <p:cNvGrpSpPr/>
        <p:nvPr/>
      </p:nvGrpSpPr>
      <p:grpSpPr>
        <a:xfrm>
          <a:off x="0" y="0"/>
          <a:ext cx="0" cy="0"/>
          <a:chOff x="0" y="0"/>
          <a:chExt cx="0" cy="0"/>
        </a:xfrm>
      </p:grpSpPr>
      <p:sp>
        <p:nvSpPr>
          <p:cNvPr id="273" name="Google Shape;273;p10"/>
          <p:cNvSpPr txBox="1"/>
          <p:nvPr>
            <p:ph type="title"/>
          </p:nvPr>
        </p:nvSpPr>
        <p:spPr>
          <a:xfrm>
            <a:off x="720000" y="3826575"/>
            <a:ext cx="7704000" cy="7770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3500"/>
              <a:buNone/>
              <a:defRPr sz="2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2"/>
            </a:gs>
            <a:gs pos="100000">
              <a:schemeClr val="dk1"/>
            </a:gs>
          </a:gsLst>
          <a:lin ang="10800025"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331645"/>
            <a:ext cx="7704000" cy="6402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3500"/>
              <a:buFont typeface="Candal"/>
              <a:buNone/>
              <a:defRPr sz="3500">
                <a:solidFill>
                  <a:schemeClr val="accent1"/>
                </a:solidFill>
                <a:latin typeface="Candal"/>
                <a:ea typeface="Candal"/>
                <a:cs typeface="Candal"/>
                <a:sym typeface="Candal"/>
              </a:defRPr>
            </a:lvl1pPr>
            <a:lvl2pPr lvl="1" rtl="0">
              <a:lnSpc>
                <a:spcPct val="100000"/>
              </a:lnSpc>
              <a:spcBef>
                <a:spcPts val="0"/>
              </a:spcBef>
              <a:spcAft>
                <a:spcPts val="0"/>
              </a:spcAft>
              <a:buClr>
                <a:schemeClr val="accent1"/>
              </a:buClr>
              <a:buSzPts val="3500"/>
              <a:buFont typeface="Candal"/>
              <a:buNone/>
              <a:defRPr sz="3500">
                <a:solidFill>
                  <a:schemeClr val="accent1"/>
                </a:solidFill>
                <a:latin typeface="Candal"/>
                <a:ea typeface="Candal"/>
                <a:cs typeface="Candal"/>
                <a:sym typeface="Candal"/>
              </a:defRPr>
            </a:lvl2pPr>
            <a:lvl3pPr lvl="2" rtl="0">
              <a:lnSpc>
                <a:spcPct val="100000"/>
              </a:lnSpc>
              <a:spcBef>
                <a:spcPts val="0"/>
              </a:spcBef>
              <a:spcAft>
                <a:spcPts val="0"/>
              </a:spcAft>
              <a:buClr>
                <a:schemeClr val="accent1"/>
              </a:buClr>
              <a:buSzPts val="3500"/>
              <a:buFont typeface="Candal"/>
              <a:buNone/>
              <a:defRPr sz="3500">
                <a:solidFill>
                  <a:schemeClr val="accent1"/>
                </a:solidFill>
                <a:latin typeface="Candal"/>
                <a:ea typeface="Candal"/>
                <a:cs typeface="Candal"/>
                <a:sym typeface="Candal"/>
              </a:defRPr>
            </a:lvl3pPr>
            <a:lvl4pPr lvl="3" rtl="0">
              <a:lnSpc>
                <a:spcPct val="100000"/>
              </a:lnSpc>
              <a:spcBef>
                <a:spcPts val="0"/>
              </a:spcBef>
              <a:spcAft>
                <a:spcPts val="0"/>
              </a:spcAft>
              <a:buClr>
                <a:schemeClr val="accent1"/>
              </a:buClr>
              <a:buSzPts val="3500"/>
              <a:buFont typeface="Candal"/>
              <a:buNone/>
              <a:defRPr sz="3500">
                <a:solidFill>
                  <a:schemeClr val="accent1"/>
                </a:solidFill>
                <a:latin typeface="Candal"/>
                <a:ea typeface="Candal"/>
                <a:cs typeface="Candal"/>
                <a:sym typeface="Candal"/>
              </a:defRPr>
            </a:lvl4pPr>
            <a:lvl5pPr lvl="4" rtl="0">
              <a:lnSpc>
                <a:spcPct val="100000"/>
              </a:lnSpc>
              <a:spcBef>
                <a:spcPts val="0"/>
              </a:spcBef>
              <a:spcAft>
                <a:spcPts val="0"/>
              </a:spcAft>
              <a:buClr>
                <a:schemeClr val="accent1"/>
              </a:buClr>
              <a:buSzPts val="3500"/>
              <a:buFont typeface="Candal"/>
              <a:buNone/>
              <a:defRPr sz="3500">
                <a:solidFill>
                  <a:schemeClr val="accent1"/>
                </a:solidFill>
                <a:latin typeface="Candal"/>
                <a:ea typeface="Candal"/>
                <a:cs typeface="Candal"/>
                <a:sym typeface="Candal"/>
              </a:defRPr>
            </a:lvl5pPr>
            <a:lvl6pPr lvl="5" rtl="0">
              <a:lnSpc>
                <a:spcPct val="100000"/>
              </a:lnSpc>
              <a:spcBef>
                <a:spcPts val="0"/>
              </a:spcBef>
              <a:spcAft>
                <a:spcPts val="0"/>
              </a:spcAft>
              <a:buClr>
                <a:schemeClr val="accent1"/>
              </a:buClr>
              <a:buSzPts val="3500"/>
              <a:buFont typeface="Candal"/>
              <a:buNone/>
              <a:defRPr sz="3500">
                <a:solidFill>
                  <a:schemeClr val="accent1"/>
                </a:solidFill>
                <a:latin typeface="Candal"/>
                <a:ea typeface="Candal"/>
                <a:cs typeface="Candal"/>
                <a:sym typeface="Candal"/>
              </a:defRPr>
            </a:lvl6pPr>
            <a:lvl7pPr lvl="6" rtl="0">
              <a:lnSpc>
                <a:spcPct val="100000"/>
              </a:lnSpc>
              <a:spcBef>
                <a:spcPts val="0"/>
              </a:spcBef>
              <a:spcAft>
                <a:spcPts val="0"/>
              </a:spcAft>
              <a:buClr>
                <a:schemeClr val="accent1"/>
              </a:buClr>
              <a:buSzPts val="3500"/>
              <a:buFont typeface="Candal"/>
              <a:buNone/>
              <a:defRPr sz="3500">
                <a:solidFill>
                  <a:schemeClr val="accent1"/>
                </a:solidFill>
                <a:latin typeface="Candal"/>
                <a:ea typeface="Candal"/>
                <a:cs typeface="Candal"/>
                <a:sym typeface="Candal"/>
              </a:defRPr>
            </a:lvl7pPr>
            <a:lvl8pPr lvl="7" rtl="0">
              <a:lnSpc>
                <a:spcPct val="100000"/>
              </a:lnSpc>
              <a:spcBef>
                <a:spcPts val="0"/>
              </a:spcBef>
              <a:spcAft>
                <a:spcPts val="0"/>
              </a:spcAft>
              <a:buClr>
                <a:schemeClr val="accent1"/>
              </a:buClr>
              <a:buSzPts val="3500"/>
              <a:buFont typeface="Candal"/>
              <a:buNone/>
              <a:defRPr sz="3500">
                <a:solidFill>
                  <a:schemeClr val="accent1"/>
                </a:solidFill>
                <a:latin typeface="Candal"/>
                <a:ea typeface="Candal"/>
                <a:cs typeface="Candal"/>
                <a:sym typeface="Candal"/>
              </a:defRPr>
            </a:lvl8pPr>
            <a:lvl9pPr lvl="8" rtl="0">
              <a:lnSpc>
                <a:spcPct val="100000"/>
              </a:lnSpc>
              <a:spcBef>
                <a:spcPts val="0"/>
              </a:spcBef>
              <a:spcAft>
                <a:spcPts val="0"/>
              </a:spcAft>
              <a:buClr>
                <a:schemeClr val="accent1"/>
              </a:buClr>
              <a:buSzPts val="3500"/>
              <a:buFont typeface="Candal"/>
              <a:buNone/>
              <a:defRPr sz="3500">
                <a:solidFill>
                  <a:schemeClr val="accent1"/>
                </a:solidFill>
                <a:latin typeface="Candal"/>
                <a:ea typeface="Candal"/>
                <a:cs typeface="Candal"/>
                <a:sym typeface="Candal"/>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accent1"/>
              </a:buClr>
              <a:buSzPts val="1400"/>
              <a:buFont typeface="Barlow"/>
              <a:buChar char="●"/>
              <a:defRPr>
                <a:solidFill>
                  <a:schemeClr val="accent1"/>
                </a:solidFill>
                <a:latin typeface="Barlow"/>
                <a:ea typeface="Barlow"/>
                <a:cs typeface="Barlow"/>
                <a:sym typeface="Barlow"/>
              </a:defRPr>
            </a:lvl1pPr>
            <a:lvl2pPr indent="-317500" lvl="1" marL="914400">
              <a:lnSpc>
                <a:spcPct val="100000"/>
              </a:lnSpc>
              <a:spcBef>
                <a:spcPts val="1600"/>
              </a:spcBef>
              <a:spcAft>
                <a:spcPts val="0"/>
              </a:spcAft>
              <a:buClr>
                <a:schemeClr val="accent1"/>
              </a:buClr>
              <a:buSzPts val="1400"/>
              <a:buFont typeface="Barlow"/>
              <a:buChar char="○"/>
              <a:defRPr>
                <a:solidFill>
                  <a:schemeClr val="accent1"/>
                </a:solidFill>
                <a:latin typeface="Barlow"/>
                <a:ea typeface="Barlow"/>
                <a:cs typeface="Barlow"/>
                <a:sym typeface="Barlow"/>
              </a:defRPr>
            </a:lvl2pPr>
            <a:lvl3pPr indent="-317500" lvl="2" marL="1371600">
              <a:lnSpc>
                <a:spcPct val="100000"/>
              </a:lnSpc>
              <a:spcBef>
                <a:spcPts val="1600"/>
              </a:spcBef>
              <a:spcAft>
                <a:spcPts val="0"/>
              </a:spcAft>
              <a:buClr>
                <a:schemeClr val="accent1"/>
              </a:buClr>
              <a:buSzPts val="1400"/>
              <a:buFont typeface="Barlow"/>
              <a:buChar char="■"/>
              <a:defRPr>
                <a:solidFill>
                  <a:schemeClr val="accent1"/>
                </a:solidFill>
                <a:latin typeface="Barlow"/>
                <a:ea typeface="Barlow"/>
                <a:cs typeface="Barlow"/>
                <a:sym typeface="Barlow"/>
              </a:defRPr>
            </a:lvl3pPr>
            <a:lvl4pPr indent="-317500" lvl="3" marL="1828800">
              <a:lnSpc>
                <a:spcPct val="100000"/>
              </a:lnSpc>
              <a:spcBef>
                <a:spcPts val="1600"/>
              </a:spcBef>
              <a:spcAft>
                <a:spcPts val="0"/>
              </a:spcAft>
              <a:buClr>
                <a:schemeClr val="accent1"/>
              </a:buClr>
              <a:buSzPts val="1400"/>
              <a:buFont typeface="Barlow"/>
              <a:buChar char="●"/>
              <a:defRPr>
                <a:solidFill>
                  <a:schemeClr val="accent1"/>
                </a:solidFill>
                <a:latin typeface="Barlow"/>
                <a:ea typeface="Barlow"/>
                <a:cs typeface="Barlow"/>
                <a:sym typeface="Barlow"/>
              </a:defRPr>
            </a:lvl4pPr>
            <a:lvl5pPr indent="-317500" lvl="4" marL="2286000">
              <a:lnSpc>
                <a:spcPct val="100000"/>
              </a:lnSpc>
              <a:spcBef>
                <a:spcPts val="1600"/>
              </a:spcBef>
              <a:spcAft>
                <a:spcPts val="0"/>
              </a:spcAft>
              <a:buClr>
                <a:schemeClr val="accent1"/>
              </a:buClr>
              <a:buSzPts val="1400"/>
              <a:buFont typeface="Barlow"/>
              <a:buChar char="○"/>
              <a:defRPr>
                <a:solidFill>
                  <a:schemeClr val="accent1"/>
                </a:solidFill>
                <a:latin typeface="Barlow"/>
                <a:ea typeface="Barlow"/>
                <a:cs typeface="Barlow"/>
                <a:sym typeface="Barlow"/>
              </a:defRPr>
            </a:lvl5pPr>
            <a:lvl6pPr indent="-317500" lvl="5" marL="2743200">
              <a:lnSpc>
                <a:spcPct val="100000"/>
              </a:lnSpc>
              <a:spcBef>
                <a:spcPts val="1600"/>
              </a:spcBef>
              <a:spcAft>
                <a:spcPts val="0"/>
              </a:spcAft>
              <a:buClr>
                <a:schemeClr val="accent1"/>
              </a:buClr>
              <a:buSzPts val="1400"/>
              <a:buFont typeface="Barlow"/>
              <a:buChar char="■"/>
              <a:defRPr>
                <a:solidFill>
                  <a:schemeClr val="accent1"/>
                </a:solidFill>
                <a:latin typeface="Barlow"/>
                <a:ea typeface="Barlow"/>
                <a:cs typeface="Barlow"/>
                <a:sym typeface="Barlow"/>
              </a:defRPr>
            </a:lvl6pPr>
            <a:lvl7pPr indent="-317500" lvl="6" marL="3200400">
              <a:lnSpc>
                <a:spcPct val="100000"/>
              </a:lnSpc>
              <a:spcBef>
                <a:spcPts val="1600"/>
              </a:spcBef>
              <a:spcAft>
                <a:spcPts val="0"/>
              </a:spcAft>
              <a:buClr>
                <a:schemeClr val="accent1"/>
              </a:buClr>
              <a:buSzPts val="1400"/>
              <a:buFont typeface="Barlow"/>
              <a:buChar char="●"/>
              <a:defRPr>
                <a:solidFill>
                  <a:schemeClr val="accent1"/>
                </a:solidFill>
                <a:latin typeface="Barlow"/>
                <a:ea typeface="Barlow"/>
                <a:cs typeface="Barlow"/>
                <a:sym typeface="Barlow"/>
              </a:defRPr>
            </a:lvl7pPr>
            <a:lvl8pPr indent="-317500" lvl="7" marL="3657600">
              <a:lnSpc>
                <a:spcPct val="100000"/>
              </a:lnSpc>
              <a:spcBef>
                <a:spcPts val="1600"/>
              </a:spcBef>
              <a:spcAft>
                <a:spcPts val="0"/>
              </a:spcAft>
              <a:buClr>
                <a:schemeClr val="accent1"/>
              </a:buClr>
              <a:buSzPts val="1400"/>
              <a:buFont typeface="Barlow"/>
              <a:buChar char="○"/>
              <a:defRPr>
                <a:solidFill>
                  <a:schemeClr val="accent1"/>
                </a:solidFill>
                <a:latin typeface="Barlow"/>
                <a:ea typeface="Barlow"/>
                <a:cs typeface="Barlow"/>
                <a:sym typeface="Barlow"/>
              </a:defRPr>
            </a:lvl8pPr>
            <a:lvl9pPr indent="-317500" lvl="8" marL="4114800">
              <a:lnSpc>
                <a:spcPct val="100000"/>
              </a:lnSpc>
              <a:spcBef>
                <a:spcPts val="1600"/>
              </a:spcBef>
              <a:spcAft>
                <a:spcPts val="1600"/>
              </a:spcAft>
              <a:buClr>
                <a:schemeClr val="accent1"/>
              </a:buClr>
              <a:buSzPts val="1400"/>
              <a:buFont typeface="Barlow"/>
              <a:buChar char="■"/>
              <a:defRPr>
                <a:solidFill>
                  <a:schemeClr val="accent1"/>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0" Type="http://schemas.openxmlformats.org/officeDocument/2006/relationships/image" Target="../media/image37.png"/><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10.png"/><Relationship Id="rId9" Type="http://schemas.openxmlformats.org/officeDocument/2006/relationships/image" Target="../media/image24.png"/><Relationship Id="rId5" Type="http://schemas.openxmlformats.org/officeDocument/2006/relationships/image" Target="../media/image15.png"/><Relationship Id="rId6" Type="http://schemas.openxmlformats.org/officeDocument/2006/relationships/image" Target="../media/image3.png"/><Relationship Id="rId7" Type="http://schemas.openxmlformats.org/officeDocument/2006/relationships/image" Target="../media/image25.png"/><Relationship Id="rId8"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20.png"/><Relationship Id="rId5"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34.png"/><Relationship Id="rId5"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 Id="rId3" Type="http://schemas.openxmlformats.org/officeDocument/2006/relationships/image" Target="../media/image29.png"/><Relationship Id="rId4" Type="http://schemas.openxmlformats.org/officeDocument/2006/relationships/image" Target="../media/image40.png"/><Relationship Id="rId5"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 Id="rId3"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 Id="rId3" Type="http://schemas.openxmlformats.org/officeDocument/2006/relationships/image" Target="../media/image41.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6.png"/><Relationship Id="rId4" Type="http://schemas.openxmlformats.org/officeDocument/2006/relationships/image" Target="../media/image43.png"/><Relationship Id="rId5" Type="http://schemas.openxmlformats.org/officeDocument/2006/relationships/image" Target="../media/image45.png"/><Relationship Id="rId6"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2.png"/><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4.png"/><Relationship Id="rId4" Type="http://schemas.openxmlformats.org/officeDocument/2006/relationships/image" Target="../media/image47.png"/><Relationship Id="rId5" Type="http://schemas.openxmlformats.org/officeDocument/2006/relationships/image" Target="../media/image50.png"/><Relationship Id="rId6" Type="http://schemas.openxmlformats.org/officeDocument/2006/relationships/image" Target="../media/image5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2.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8.xml"/><Relationship Id="rId3" Type="http://schemas.openxmlformats.org/officeDocument/2006/relationships/image" Target="../media/image61.png"/><Relationship Id="rId4" Type="http://schemas.openxmlformats.org/officeDocument/2006/relationships/image" Target="../media/image58.png"/><Relationship Id="rId5" Type="http://schemas.openxmlformats.org/officeDocument/2006/relationships/image" Target="../media/image57.png"/><Relationship Id="rId6" Type="http://schemas.openxmlformats.org/officeDocument/2006/relationships/image" Target="../media/image6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53.png"/><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66.png"/><Relationship Id="rId4" Type="http://schemas.openxmlformats.org/officeDocument/2006/relationships/image" Target="../media/image6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63.png"/></Relationships>
</file>

<file path=ppt/slides/_rels/slide43.xml.rels><?xml version="1.0" encoding="UTF-8" standalone="yes"?><Relationships xmlns="http://schemas.openxmlformats.org/package/2006/relationships"><Relationship Id="rId11" Type="http://schemas.openxmlformats.org/officeDocument/2006/relationships/image" Target="../media/image68.png"/><Relationship Id="rId10" Type="http://schemas.openxmlformats.org/officeDocument/2006/relationships/image" Target="../media/image64.png"/><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59.png"/><Relationship Id="rId4" Type="http://schemas.openxmlformats.org/officeDocument/2006/relationships/image" Target="../media/image67.png"/><Relationship Id="rId9" Type="http://schemas.openxmlformats.org/officeDocument/2006/relationships/image" Target="../media/image37.png"/><Relationship Id="rId5" Type="http://schemas.openxmlformats.org/officeDocument/2006/relationships/image" Target="../media/image69.png"/><Relationship Id="rId6" Type="http://schemas.openxmlformats.org/officeDocument/2006/relationships/image" Target="../media/image25.png"/><Relationship Id="rId7" Type="http://schemas.openxmlformats.org/officeDocument/2006/relationships/image" Target="../media/image21.png"/><Relationship Id="rId8"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4.xml"/><Relationship Id="rId3" Type="http://schemas.openxmlformats.org/officeDocument/2006/relationships/image" Target="../media/image70.jpg"/></Relationships>
</file>

<file path=ppt/slides/_rels/slide45.xml.rels><?xml version="1.0" encoding="UTF-8" standalone="yes"?><Relationships xmlns="http://schemas.openxmlformats.org/package/2006/relationships"><Relationship Id="rId20" Type="http://schemas.openxmlformats.org/officeDocument/2006/relationships/hyperlink" Target="https://towardsdatascience.com/applied-deep-learning-part-1-artificial-neural-networks-d7834f67a4f6" TargetMode="External"/><Relationship Id="rId22" Type="http://schemas.openxmlformats.org/officeDocument/2006/relationships/hyperlink" Target="https://levelup.gitconnected.com/random-forest-regression-209c0f354c84" TargetMode="External"/><Relationship Id="rId21" Type="http://schemas.openxmlformats.org/officeDocument/2006/relationships/hyperlink" Target="https://towardsdatascience.com/applied-deep-learning-part-1-artificial-neural-networks-d7834f67a4f6" TargetMode="External"/><Relationship Id="rId24" Type="http://schemas.openxmlformats.org/officeDocument/2006/relationships/hyperlink" Target="https://en.wikipedia.org/wiki/Chelsea_F.C" TargetMode="External"/><Relationship Id="rId23" Type="http://schemas.openxmlformats.org/officeDocument/2006/relationships/hyperlink" Target="https://levelup.gitconnected.com/random-forest-regression-209c0f354c84" TargetMode="External"/><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s://en.wikipedia.org/wiki/Brentford_F.C" TargetMode="External"/><Relationship Id="rId4" Type="http://schemas.openxmlformats.org/officeDocument/2006/relationships/hyperlink" Target="https://en.wikipedia.org/wiki/Brentford_F.C" TargetMode="External"/><Relationship Id="rId9" Type="http://schemas.openxmlformats.org/officeDocument/2006/relationships/hyperlink" Target="https://en.wikipedia.org/wiki/Huddersfield_Town_A.F.C" TargetMode="External"/><Relationship Id="rId25" Type="http://schemas.openxmlformats.org/officeDocument/2006/relationships/hyperlink" Target="https://en.wikipedia.org/wiki/Liverpool_F.C" TargetMode="External"/><Relationship Id="rId5" Type="http://schemas.openxmlformats.org/officeDocument/2006/relationships/hyperlink" Target="https://en.wikipedia.org/wiki/Nottingham_Forest_F.C" TargetMode="External"/><Relationship Id="rId6" Type="http://schemas.openxmlformats.org/officeDocument/2006/relationships/hyperlink" Target="https://en.wikipedia.org/wiki/Nottingham_Forest_F.C" TargetMode="External"/><Relationship Id="rId7" Type="http://schemas.openxmlformats.org/officeDocument/2006/relationships/hyperlink" Target="https://en.wikipedia.org/wiki/Brighton_%26_Hove_Albion_F.C" TargetMode="External"/><Relationship Id="rId8" Type="http://schemas.openxmlformats.org/officeDocument/2006/relationships/hyperlink" Target="https://en.wikipedia.org/wiki/Brighton_%26_Hove_Albion_F.C" TargetMode="External"/><Relationship Id="rId11" Type="http://schemas.openxmlformats.org/officeDocument/2006/relationships/hyperlink" Target="https://en.wikipedia.org/wiki/Manchester_City_F.C" TargetMode="External"/><Relationship Id="rId10" Type="http://schemas.openxmlformats.org/officeDocument/2006/relationships/hyperlink" Target="https://en.wikipedia.org/wiki/Huddersfield_Town_A.F.C" TargetMode="External"/><Relationship Id="rId13" Type="http://schemas.openxmlformats.org/officeDocument/2006/relationships/hyperlink" Target="https://en.wikipedia.org/wiki/Manchester_United_F.C" TargetMode="External"/><Relationship Id="rId12" Type="http://schemas.openxmlformats.org/officeDocument/2006/relationships/hyperlink" Target="https://en.wikipedia.org/wiki/Manchester_City_F.C" TargetMode="External"/><Relationship Id="rId15" Type="http://schemas.openxmlformats.org/officeDocument/2006/relationships/hyperlink" Target="https://en.wikipedia.org/wiki/Arsenal_F.C" TargetMode="External"/><Relationship Id="rId14" Type="http://schemas.openxmlformats.org/officeDocument/2006/relationships/hyperlink" Target="https://en.wikipedia.org/wiki/Manchester_United_F.C" TargetMode="External"/><Relationship Id="rId17" Type="http://schemas.openxmlformats.org/officeDocument/2006/relationships/hyperlink" Target="https://en.wikipedia.org/wiki/Chelsea_F.C" TargetMode="External"/><Relationship Id="rId16" Type="http://schemas.openxmlformats.org/officeDocument/2006/relationships/hyperlink" Target="https://en.wikipedia.org/wiki/Arsenal_F.C" TargetMode="External"/><Relationship Id="rId19" Type="http://schemas.openxmlformats.org/officeDocument/2006/relationships/hyperlink" Target="https://towardsdatascience.com/linear-regression-using-python-b136c91bf0a2" TargetMode="External"/><Relationship Id="rId18" Type="http://schemas.openxmlformats.org/officeDocument/2006/relationships/hyperlink" Target="https://en.wikipedia.org/wiki/Chelsea_F.C"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5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15.png"/><Relationship Id="rId6" Type="http://schemas.openxmlformats.org/officeDocument/2006/relationships/image" Target="../media/image3.png"/><Relationship Id="rId7" Type="http://schemas.openxmlformats.org/officeDocument/2006/relationships/image" Target="../media/image17.png"/><Relationship Id="rId8"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pic>
        <p:nvPicPr>
          <p:cNvPr id="681" name="Google Shape;681;p25"/>
          <p:cNvPicPr preferRelativeResize="0"/>
          <p:nvPr/>
        </p:nvPicPr>
        <p:blipFill>
          <a:blip r:embed="rId3">
            <a:alphaModFix/>
          </a:blip>
          <a:stretch>
            <a:fillRect/>
          </a:stretch>
        </p:blipFill>
        <p:spPr>
          <a:xfrm>
            <a:off x="0" y="0"/>
            <a:ext cx="9144000" cy="6863352"/>
          </a:xfrm>
          <a:prstGeom prst="rect">
            <a:avLst/>
          </a:prstGeom>
          <a:noFill/>
          <a:ln>
            <a:noFill/>
          </a:ln>
        </p:spPr>
      </p:pic>
      <p:sp>
        <p:nvSpPr>
          <p:cNvPr id="682" name="Google Shape;682;p25"/>
          <p:cNvSpPr/>
          <p:nvPr/>
        </p:nvSpPr>
        <p:spPr>
          <a:xfrm>
            <a:off x="75" y="0"/>
            <a:ext cx="9144000" cy="5238000"/>
          </a:xfrm>
          <a:prstGeom prst="rect">
            <a:avLst/>
          </a:prstGeom>
          <a:solidFill>
            <a:srgbClr val="000000">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5"/>
          <p:cNvSpPr txBox="1"/>
          <p:nvPr>
            <p:ph idx="1" type="subTitle"/>
          </p:nvPr>
        </p:nvSpPr>
        <p:spPr>
          <a:xfrm>
            <a:off x="2392500" y="3824864"/>
            <a:ext cx="4359000" cy="121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Tejeswara Nehru (U2220197K)</a:t>
            </a:r>
            <a:endParaRPr/>
          </a:p>
          <a:p>
            <a:pPr indent="0" lvl="0" marL="0" rtl="0" algn="ctr">
              <a:spcBef>
                <a:spcPts val="0"/>
              </a:spcBef>
              <a:spcAft>
                <a:spcPts val="0"/>
              </a:spcAft>
              <a:buNone/>
            </a:pPr>
            <a:r>
              <a:rPr lang="en"/>
              <a:t>Michael Santoso (U2221525L)</a:t>
            </a:r>
            <a:endParaRPr/>
          </a:p>
          <a:p>
            <a:pPr indent="0" lvl="0" marL="0" rtl="0" algn="ctr">
              <a:spcBef>
                <a:spcPts val="0"/>
              </a:spcBef>
              <a:spcAft>
                <a:spcPts val="0"/>
              </a:spcAft>
              <a:buNone/>
            </a:pPr>
            <a:r>
              <a:rPr lang="en"/>
              <a:t>Nguyen Tien Dat (John) (U2220949L)</a:t>
            </a:r>
            <a:endParaRPr/>
          </a:p>
        </p:txBody>
      </p:sp>
      <p:sp>
        <p:nvSpPr>
          <p:cNvPr id="684" name="Google Shape;684;p25"/>
          <p:cNvSpPr txBox="1"/>
          <p:nvPr>
            <p:ph idx="2" type="subTitle"/>
          </p:nvPr>
        </p:nvSpPr>
        <p:spPr>
          <a:xfrm>
            <a:off x="3899025" y="3279500"/>
            <a:ext cx="1394100" cy="40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t>A134</a:t>
            </a:r>
            <a:endParaRPr sz="2200"/>
          </a:p>
          <a:p>
            <a:pPr indent="0" lvl="0" marL="0" rtl="0" algn="ctr">
              <a:spcBef>
                <a:spcPts val="0"/>
              </a:spcBef>
              <a:spcAft>
                <a:spcPts val="0"/>
              </a:spcAft>
              <a:buNone/>
            </a:pPr>
            <a:r>
              <a:rPr lang="en" sz="2200"/>
              <a:t>Team 2</a:t>
            </a:r>
            <a:endParaRPr/>
          </a:p>
        </p:txBody>
      </p:sp>
      <p:sp>
        <p:nvSpPr>
          <p:cNvPr id="685" name="Google Shape;685;p25"/>
          <p:cNvSpPr txBox="1"/>
          <p:nvPr>
            <p:ph type="ctrTitle"/>
          </p:nvPr>
        </p:nvSpPr>
        <p:spPr>
          <a:xfrm>
            <a:off x="1973400" y="980756"/>
            <a:ext cx="5197200" cy="227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600"/>
              <a:t>English Premier League (EPL) </a:t>
            </a:r>
            <a:endParaRPr sz="4500"/>
          </a:p>
        </p:txBody>
      </p:sp>
      <p:grpSp>
        <p:nvGrpSpPr>
          <p:cNvPr id="686" name="Google Shape;686;p25"/>
          <p:cNvGrpSpPr/>
          <p:nvPr/>
        </p:nvGrpSpPr>
        <p:grpSpPr>
          <a:xfrm>
            <a:off x="2204550" y="3409109"/>
            <a:ext cx="4734900" cy="150300"/>
            <a:chOff x="951150" y="3391200"/>
            <a:chExt cx="4734900" cy="150300"/>
          </a:xfrm>
        </p:grpSpPr>
        <p:cxnSp>
          <p:nvCxnSpPr>
            <p:cNvPr id="687" name="Google Shape;687;p25"/>
            <p:cNvCxnSpPr>
              <a:stCxn id="688" idx="3"/>
              <a:endCxn id="684" idx="1"/>
            </p:cNvCxnSpPr>
            <p:nvPr/>
          </p:nvCxnSpPr>
          <p:spPr>
            <a:xfrm>
              <a:off x="1101450" y="3466350"/>
              <a:ext cx="1544100" cy="0"/>
            </a:xfrm>
            <a:prstGeom prst="straightConnector1">
              <a:avLst/>
            </a:prstGeom>
            <a:noFill/>
            <a:ln cap="flat" cmpd="sng" w="9525">
              <a:solidFill>
                <a:schemeClr val="accent1"/>
              </a:solidFill>
              <a:prstDash val="solid"/>
              <a:miter lim="8000"/>
              <a:headEnd len="med" w="med" type="none"/>
              <a:tailEnd len="med" w="med" type="none"/>
            </a:ln>
          </p:spPr>
        </p:cxnSp>
        <p:sp>
          <p:nvSpPr>
            <p:cNvPr id="689" name="Google Shape;689;p25"/>
            <p:cNvSpPr/>
            <p:nvPr/>
          </p:nvSpPr>
          <p:spPr>
            <a:xfrm>
              <a:off x="5535750" y="3391200"/>
              <a:ext cx="150300" cy="1503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5"/>
            <p:cNvSpPr/>
            <p:nvPr/>
          </p:nvSpPr>
          <p:spPr>
            <a:xfrm>
              <a:off x="951150" y="3391200"/>
              <a:ext cx="150300" cy="1503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0" name="Google Shape;690;p25"/>
            <p:cNvCxnSpPr>
              <a:stCxn id="684" idx="3"/>
              <a:endCxn id="689" idx="1"/>
            </p:cNvCxnSpPr>
            <p:nvPr/>
          </p:nvCxnSpPr>
          <p:spPr>
            <a:xfrm>
              <a:off x="4039725" y="3466341"/>
              <a:ext cx="1496100" cy="0"/>
            </a:xfrm>
            <a:prstGeom prst="straightConnector1">
              <a:avLst/>
            </a:prstGeom>
            <a:noFill/>
            <a:ln cap="flat" cmpd="sng" w="9525">
              <a:solidFill>
                <a:schemeClr val="accent1"/>
              </a:solidFill>
              <a:prstDash val="solid"/>
              <a:miter lim="8000"/>
              <a:headEnd len="med" w="med" type="none"/>
              <a:tailEnd len="med" w="med" type="none"/>
            </a:ln>
          </p:spPr>
        </p:cxn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34"/>
          <p:cNvSpPr txBox="1"/>
          <p:nvPr>
            <p:ph idx="1" type="subTitle"/>
          </p:nvPr>
        </p:nvSpPr>
        <p:spPr>
          <a:xfrm>
            <a:off x="894613" y="283075"/>
            <a:ext cx="7354800" cy="8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3. Split the dataset into 2 sets (2000-2017 &amp; 2017-2018)</a:t>
            </a:r>
            <a:endParaRPr/>
          </a:p>
        </p:txBody>
      </p:sp>
      <p:pic>
        <p:nvPicPr>
          <p:cNvPr id="841" name="Google Shape;841;p34"/>
          <p:cNvPicPr preferRelativeResize="0"/>
          <p:nvPr/>
        </p:nvPicPr>
        <p:blipFill rotWithShape="1">
          <a:blip r:embed="rId3">
            <a:alphaModFix/>
          </a:blip>
          <a:srcRect b="25422" l="7883" r="22347" t="43757"/>
          <a:stretch/>
        </p:blipFill>
        <p:spPr>
          <a:xfrm>
            <a:off x="1143000" y="1275700"/>
            <a:ext cx="6720667" cy="1669850"/>
          </a:xfrm>
          <a:prstGeom prst="rect">
            <a:avLst/>
          </a:prstGeom>
          <a:noFill/>
          <a:ln>
            <a:noFill/>
          </a:ln>
        </p:spPr>
      </p:pic>
      <p:pic>
        <p:nvPicPr>
          <p:cNvPr id="842" name="Google Shape;842;p34"/>
          <p:cNvPicPr preferRelativeResize="0"/>
          <p:nvPr/>
        </p:nvPicPr>
        <p:blipFill rotWithShape="1">
          <a:blip r:embed="rId4">
            <a:alphaModFix/>
          </a:blip>
          <a:srcRect b="20038" l="7764" r="32828" t="48808"/>
          <a:stretch/>
        </p:blipFill>
        <p:spPr>
          <a:xfrm>
            <a:off x="1143000" y="3039375"/>
            <a:ext cx="6720677" cy="198250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35"/>
          <p:cNvSpPr txBox="1"/>
          <p:nvPr>
            <p:ph idx="15" type="title"/>
          </p:nvPr>
        </p:nvSpPr>
        <p:spPr>
          <a:xfrm>
            <a:off x="720000" y="331645"/>
            <a:ext cx="77040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Independent</a:t>
            </a:r>
            <a:r>
              <a:rPr lang="en"/>
              <a:t> Factors (x-axis)</a:t>
            </a:r>
            <a:endParaRPr/>
          </a:p>
        </p:txBody>
      </p:sp>
      <p:sp>
        <p:nvSpPr>
          <p:cNvPr id="848" name="Google Shape;848;p35"/>
          <p:cNvSpPr txBox="1"/>
          <p:nvPr>
            <p:ph type="title"/>
          </p:nvPr>
        </p:nvSpPr>
        <p:spPr>
          <a:xfrm>
            <a:off x="720000" y="1614000"/>
            <a:ext cx="20733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HTFormPts</a:t>
            </a:r>
            <a:endParaRPr/>
          </a:p>
        </p:txBody>
      </p:sp>
      <p:sp>
        <p:nvSpPr>
          <p:cNvPr id="849" name="Google Shape;849;p35"/>
          <p:cNvSpPr txBox="1"/>
          <p:nvPr>
            <p:ph idx="1" type="subTitle"/>
          </p:nvPr>
        </p:nvSpPr>
        <p:spPr>
          <a:xfrm>
            <a:off x="720000" y="2021937"/>
            <a:ext cx="1828800" cy="98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season’s tally of points for </a:t>
            </a:r>
            <a:r>
              <a:rPr b="1" lang="en"/>
              <a:t>home </a:t>
            </a:r>
            <a:r>
              <a:rPr lang="en"/>
              <a:t>team before this match</a:t>
            </a:r>
            <a:endParaRPr/>
          </a:p>
        </p:txBody>
      </p:sp>
      <p:sp>
        <p:nvSpPr>
          <p:cNvPr id="850" name="Google Shape;850;p35"/>
          <p:cNvSpPr txBox="1"/>
          <p:nvPr>
            <p:ph idx="2" type="title"/>
          </p:nvPr>
        </p:nvSpPr>
        <p:spPr>
          <a:xfrm>
            <a:off x="3657600" y="1614000"/>
            <a:ext cx="20145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ATFormPts</a:t>
            </a:r>
            <a:endParaRPr/>
          </a:p>
        </p:txBody>
      </p:sp>
      <p:sp>
        <p:nvSpPr>
          <p:cNvPr id="851" name="Google Shape;851;p35"/>
          <p:cNvSpPr txBox="1"/>
          <p:nvPr>
            <p:ph idx="3" type="subTitle"/>
          </p:nvPr>
        </p:nvSpPr>
        <p:spPr>
          <a:xfrm>
            <a:off x="3657600" y="2021937"/>
            <a:ext cx="1828800" cy="98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season’s tally of points for </a:t>
            </a:r>
            <a:r>
              <a:rPr b="1" lang="en"/>
              <a:t>away </a:t>
            </a:r>
            <a:r>
              <a:rPr lang="en"/>
              <a:t>team before this match</a:t>
            </a:r>
            <a:endParaRPr/>
          </a:p>
        </p:txBody>
      </p:sp>
      <p:sp>
        <p:nvSpPr>
          <p:cNvPr id="852" name="Google Shape;852;p35"/>
          <p:cNvSpPr txBox="1"/>
          <p:nvPr>
            <p:ph idx="4" type="title"/>
          </p:nvPr>
        </p:nvSpPr>
        <p:spPr>
          <a:xfrm>
            <a:off x="720000" y="3072325"/>
            <a:ext cx="18288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ATGD</a:t>
            </a:r>
            <a:endParaRPr/>
          </a:p>
        </p:txBody>
      </p:sp>
      <p:sp>
        <p:nvSpPr>
          <p:cNvPr id="853" name="Google Shape;853;p35"/>
          <p:cNvSpPr txBox="1"/>
          <p:nvPr>
            <p:ph idx="5" type="subTitle"/>
          </p:nvPr>
        </p:nvSpPr>
        <p:spPr>
          <a:xfrm>
            <a:off x="720000" y="3480271"/>
            <a:ext cx="1828800" cy="98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 Difference i.e Goals scored - Goals conceded for </a:t>
            </a:r>
            <a:r>
              <a:rPr b="1" lang="en"/>
              <a:t>away </a:t>
            </a:r>
            <a:r>
              <a:rPr lang="en"/>
              <a:t>team</a:t>
            </a:r>
            <a:endParaRPr/>
          </a:p>
        </p:txBody>
      </p:sp>
      <p:sp>
        <p:nvSpPr>
          <p:cNvPr id="854" name="Google Shape;854;p35"/>
          <p:cNvSpPr txBox="1"/>
          <p:nvPr>
            <p:ph idx="6" type="title"/>
          </p:nvPr>
        </p:nvSpPr>
        <p:spPr>
          <a:xfrm>
            <a:off x="3657600" y="3072325"/>
            <a:ext cx="18288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DiffPts</a:t>
            </a:r>
            <a:endParaRPr/>
          </a:p>
        </p:txBody>
      </p:sp>
      <p:sp>
        <p:nvSpPr>
          <p:cNvPr id="855" name="Google Shape;855;p35"/>
          <p:cNvSpPr txBox="1"/>
          <p:nvPr>
            <p:ph idx="7" type="subTitle"/>
          </p:nvPr>
        </p:nvSpPr>
        <p:spPr>
          <a:xfrm>
            <a:off x="3657600" y="3480279"/>
            <a:ext cx="18288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Difference in Points</a:t>
            </a:r>
            <a:endParaRPr/>
          </a:p>
        </p:txBody>
      </p:sp>
      <p:sp>
        <p:nvSpPr>
          <p:cNvPr id="856" name="Google Shape;856;p35"/>
          <p:cNvSpPr txBox="1"/>
          <p:nvPr>
            <p:ph idx="8" type="title"/>
          </p:nvPr>
        </p:nvSpPr>
        <p:spPr>
          <a:xfrm>
            <a:off x="6595195" y="1614008"/>
            <a:ext cx="18288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HTGD</a:t>
            </a:r>
            <a:endParaRPr/>
          </a:p>
        </p:txBody>
      </p:sp>
      <p:sp>
        <p:nvSpPr>
          <p:cNvPr id="857" name="Google Shape;857;p35"/>
          <p:cNvSpPr txBox="1"/>
          <p:nvPr>
            <p:ph idx="9" type="subTitle"/>
          </p:nvPr>
        </p:nvSpPr>
        <p:spPr>
          <a:xfrm>
            <a:off x="6595200" y="2021938"/>
            <a:ext cx="1828800" cy="98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 Difference i.e Goals scored - Goals conceded for </a:t>
            </a:r>
            <a:r>
              <a:rPr b="1" lang="en"/>
              <a:t>home </a:t>
            </a:r>
            <a:r>
              <a:rPr lang="en"/>
              <a:t>team</a:t>
            </a:r>
            <a:endParaRPr/>
          </a:p>
        </p:txBody>
      </p:sp>
      <p:sp>
        <p:nvSpPr>
          <p:cNvPr id="858" name="Google Shape;858;p35"/>
          <p:cNvSpPr txBox="1"/>
          <p:nvPr>
            <p:ph idx="13" type="title"/>
          </p:nvPr>
        </p:nvSpPr>
        <p:spPr>
          <a:xfrm>
            <a:off x="6595200" y="3072325"/>
            <a:ext cx="22071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DiffFormPts</a:t>
            </a:r>
            <a:endParaRPr/>
          </a:p>
        </p:txBody>
      </p:sp>
      <p:sp>
        <p:nvSpPr>
          <p:cNvPr id="859" name="Google Shape;859;p35"/>
          <p:cNvSpPr txBox="1"/>
          <p:nvPr>
            <p:ph idx="14" type="subTitle"/>
          </p:nvPr>
        </p:nvSpPr>
        <p:spPr>
          <a:xfrm>
            <a:off x="6595195" y="3480279"/>
            <a:ext cx="18288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Difference in Form Points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36"/>
          <p:cNvSpPr txBox="1"/>
          <p:nvPr>
            <p:ph idx="15" type="title"/>
          </p:nvPr>
        </p:nvSpPr>
        <p:spPr>
          <a:xfrm>
            <a:off x="720000" y="331645"/>
            <a:ext cx="77040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Dependent Factors (y-axis)</a:t>
            </a:r>
            <a:endParaRPr/>
          </a:p>
        </p:txBody>
      </p:sp>
      <p:sp>
        <p:nvSpPr>
          <p:cNvPr id="865" name="Google Shape;865;p36"/>
          <p:cNvSpPr txBox="1"/>
          <p:nvPr>
            <p:ph type="title"/>
          </p:nvPr>
        </p:nvSpPr>
        <p:spPr>
          <a:xfrm>
            <a:off x="999875" y="1188450"/>
            <a:ext cx="3075300" cy="890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FTHG (Full Time Home Goals)</a:t>
            </a:r>
            <a:endParaRPr/>
          </a:p>
        </p:txBody>
      </p:sp>
      <p:sp>
        <p:nvSpPr>
          <p:cNvPr id="866" name="Google Shape;866;p36"/>
          <p:cNvSpPr txBox="1"/>
          <p:nvPr>
            <p:ph type="title"/>
          </p:nvPr>
        </p:nvSpPr>
        <p:spPr>
          <a:xfrm>
            <a:off x="5369775" y="1621950"/>
            <a:ext cx="26802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FTAG (Full Time Away Goals)</a:t>
            </a:r>
            <a:endParaRPr/>
          </a:p>
        </p:txBody>
      </p:sp>
      <p:pic>
        <p:nvPicPr>
          <p:cNvPr id="867" name="Google Shape;867;p36"/>
          <p:cNvPicPr preferRelativeResize="0"/>
          <p:nvPr/>
        </p:nvPicPr>
        <p:blipFill>
          <a:blip r:embed="rId3">
            <a:alphaModFix/>
          </a:blip>
          <a:stretch>
            <a:fillRect/>
          </a:stretch>
        </p:blipFill>
        <p:spPr>
          <a:xfrm>
            <a:off x="326988" y="2295750"/>
            <a:ext cx="4421077" cy="2501275"/>
          </a:xfrm>
          <a:prstGeom prst="rect">
            <a:avLst/>
          </a:prstGeom>
          <a:noFill/>
          <a:ln>
            <a:noFill/>
          </a:ln>
        </p:spPr>
      </p:pic>
      <p:pic>
        <p:nvPicPr>
          <p:cNvPr id="868" name="Google Shape;868;p36"/>
          <p:cNvPicPr preferRelativeResize="0"/>
          <p:nvPr/>
        </p:nvPicPr>
        <p:blipFill>
          <a:blip r:embed="rId4">
            <a:alphaModFix/>
          </a:blip>
          <a:stretch>
            <a:fillRect/>
          </a:stretch>
        </p:blipFill>
        <p:spPr>
          <a:xfrm>
            <a:off x="4851424" y="2295750"/>
            <a:ext cx="4055841" cy="2501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37"/>
          <p:cNvSpPr txBox="1"/>
          <p:nvPr>
            <p:ph type="title"/>
          </p:nvPr>
        </p:nvSpPr>
        <p:spPr>
          <a:xfrm>
            <a:off x="720000" y="331645"/>
            <a:ext cx="77040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Exploratory Data Analysis</a:t>
            </a:r>
            <a:endParaRPr/>
          </a:p>
        </p:txBody>
      </p:sp>
      <p:sp>
        <p:nvSpPr>
          <p:cNvPr id="874" name="Google Shape;874;p37"/>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AutoNum type="arabicPeriod"/>
            </a:pPr>
            <a:r>
              <a:rPr lang="en" sz="2000"/>
              <a:t>Calculate the </a:t>
            </a:r>
            <a:r>
              <a:rPr lang="en" sz="2000" u="sng"/>
              <a:t>average number of goals</a:t>
            </a:r>
            <a:r>
              <a:rPr lang="en" sz="2000"/>
              <a:t> scored by each team in </a:t>
            </a:r>
            <a:r>
              <a:rPr lang="en" sz="2000" u="sng"/>
              <a:t>home and away</a:t>
            </a:r>
            <a:r>
              <a:rPr lang="en" sz="2000"/>
              <a:t> matches. Hence, does </a:t>
            </a:r>
            <a:r>
              <a:rPr lang="en" sz="2000" u="sng"/>
              <a:t>home advantage</a:t>
            </a:r>
            <a:r>
              <a:rPr lang="en" sz="2000"/>
              <a:t> play a big factor in match performance?</a:t>
            </a:r>
            <a:endParaRPr sz="2000"/>
          </a:p>
          <a:p>
            <a:pPr indent="-355600" lvl="0" marL="457200" rtl="0" algn="l">
              <a:spcBef>
                <a:spcPts val="0"/>
              </a:spcBef>
              <a:spcAft>
                <a:spcPts val="0"/>
              </a:spcAft>
              <a:buSzPts val="2000"/>
              <a:buAutoNum type="arabicPeriod"/>
            </a:pPr>
            <a:r>
              <a:rPr lang="en" sz="2000"/>
              <a:t>Determine which teams have the highest and lowest </a:t>
            </a:r>
            <a:r>
              <a:rPr lang="en" sz="2000" u="sng"/>
              <a:t>goal differences</a:t>
            </a:r>
            <a:r>
              <a:rPr lang="en" sz="2000"/>
              <a:t>, and compare this to their </a:t>
            </a:r>
            <a:r>
              <a:rPr lang="en" sz="2000" u="sng"/>
              <a:t>overall performance</a:t>
            </a:r>
            <a:r>
              <a:rPr lang="en" sz="2000"/>
              <a:t> in the league</a:t>
            </a:r>
            <a:endParaRPr sz="2000"/>
          </a:p>
          <a:p>
            <a:pPr indent="-355600" lvl="0" marL="457200" rtl="0" algn="l">
              <a:spcBef>
                <a:spcPts val="0"/>
              </a:spcBef>
              <a:spcAft>
                <a:spcPts val="0"/>
              </a:spcAft>
              <a:buSzPts val="2000"/>
              <a:buAutoNum type="arabicPeriod"/>
            </a:pPr>
            <a:r>
              <a:rPr lang="en" sz="2000"/>
              <a:t>Analyze how much of an impact </a:t>
            </a:r>
            <a:r>
              <a:rPr lang="en" sz="2000" u="sng"/>
              <a:t>a team's form</a:t>
            </a:r>
            <a:r>
              <a:rPr lang="en" sz="2000"/>
              <a:t> (as indicated by their previous points earned) has on their </a:t>
            </a:r>
            <a:r>
              <a:rPr lang="en" sz="2000" u="sng"/>
              <a:t>likelihood of winning</a:t>
            </a:r>
            <a:r>
              <a:rPr lang="en" sz="2000"/>
              <a:t> a match</a:t>
            </a:r>
            <a:endParaRPr sz="2000"/>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38"/>
          <p:cNvSpPr txBox="1"/>
          <p:nvPr>
            <p:ph idx="1" type="subTitle"/>
          </p:nvPr>
        </p:nvSpPr>
        <p:spPr>
          <a:xfrm>
            <a:off x="468450" y="0"/>
            <a:ext cx="8207100" cy="12156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1200"/>
              </a:spcAft>
              <a:buNone/>
            </a:pPr>
            <a:r>
              <a:rPr lang="en" sz="1900">
                <a:solidFill>
                  <a:schemeClr val="accent6"/>
                </a:solidFill>
              </a:rPr>
              <a:t>Qn1: Calculate the </a:t>
            </a:r>
            <a:r>
              <a:rPr lang="en" sz="1900" u="sng">
                <a:solidFill>
                  <a:schemeClr val="accent6"/>
                </a:solidFill>
              </a:rPr>
              <a:t>average number of goals</a:t>
            </a:r>
            <a:r>
              <a:rPr lang="en" sz="1900">
                <a:solidFill>
                  <a:schemeClr val="accent6"/>
                </a:solidFill>
              </a:rPr>
              <a:t> scored by each team in </a:t>
            </a:r>
            <a:r>
              <a:rPr lang="en" sz="1900" u="sng">
                <a:solidFill>
                  <a:schemeClr val="accent6"/>
                </a:solidFill>
              </a:rPr>
              <a:t>home and away</a:t>
            </a:r>
            <a:r>
              <a:rPr lang="en" sz="1900">
                <a:solidFill>
                  <a:schemeClr val="accent6"/>
                </a:solidFill>
              </a:rPr>
              <a:t> matches. Hence, does </a:t>
            </a:r>
            <a:r>
              <a:rPr lang="en" sz="1900" u="sng">
                <a:solidFill>
                  <a:schemeClr val="accent6"/>
                </a:solidFill>
              </a:rPr>
              <a:t>home advantage</a:t>
            </a:r>
            <a:r>
              <a:rPr lang="en" sz="1900">
                <a:solidFill>
                  <a:schemeClr val="accent6"/>
                </a:solidFill>
              </a:rPr>
              <a:t> play a big factor in match performance? </a:t>
            </a:r>
            <a:endParaRPr sz="1900"/>
          </a:p>
        </p:txBody>
      </p:sp>
      <p:pic>
        <p:nvPicPr>
          <p:cNvPr id="880" name="Google Shape;880;p38"/>
          <p:cNvPicPr preferRelativeResize="0"/>
          <p:nvPr/>
        </p:nvPicPr>
        <p:blipFill>
          <a:blip r:embed="rId3">
            <a:alphaModFix/>
          </a:blip>
          <a:stretch>
            <a:fillRect/>
          </a:stretch>
        </p:blipFill>
        <p:spPr>
          <a:xfrm>
            <a:off x="2561863" y="1255075"/>
            <a:ext cx="4020273" cy="3623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39"/>
          <p:cNvSpPr txBox="1"/>
          <p:nvPr>
            <p:ph idx="4294967295" type="subTitle"/>
          </p:nvPr>
        </p:nvSpPr>
        <p:spPr>
          <a:xfrm>
            <a:off x="703050" y="514650"/>
            <a:ext cx="7737900" cy="304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latin typeface="Candal"/>
                <a:ea typeface="Candal"/>
                <a:cs typeface="Candal"/>
                <a:sym typeface="Candal"/>
              </a:rPr>
              <a:t>Ans</a:t>
            </a:r>
            <a:r>
              <a:rPr lang="en" sz="2300">
                <a:latin typeface="Candal"/>
                <a:ea typeface="Candal"/>
                <a:cs typeface="Candal"/>
                <a:sym typeface="Candal"/>
              </a:rPr>
              <a:t>1: </a:t>
            </a:r>
            <a:endParaRPr sz="2300">
              <a:latin typeface="Candal"/>
              <a:ea typeface="Candal"/>
              <a:cs typeface="Candal"/>
              <a:sym typeface="Candal"/>
            </a:endParaRPr>
          </a:p>
          <a:p>
            <a:pPr indent="0" lvl="0" marL="0" rtl="0" algn="l">
              <a:spcBef>
                <a:spcPts val="1600"/>
              </a:spcBef>
              <a:spcAft>
                <a:spcPts val="1600"/>
              </a:spcAft>
              <a:buNone/>
            </a:pPr>
            <a:r>
              <a:rPr lang="en" sz="2300">
                <a:latin typeface="Candal"/>
                <a:ea typeface="Candal"/>
                <a:cs typeface="Candal"/>
                <a:sym typeface="Candal"/>
              </a:rPr>
              <a:t>Yes.</a:t>
            </a:r>
            <a:r>
              <a:rPr lang="en" sz="2300">
                <a:solidFill>
                  <a:schemeClr val="accent6"/>
                </a:solidFill>
                <a:latin typeface="Candal"/>
                <a:ea typeface="Candal"/>
                <a:cs typeface="Candal"/>
                <a:sym typeface="Candal"/>
              </a:rPr>
              <a:t> </a:t>
            </a:r>
            <a:r>
              <a:rPr lang="en" sz="2300">
                <a:solidFill>
                  <a:schemeClr val="accent6"/>
                </a:solidFill>
                <a:latin typeface="Candal"/>
                <a:ea typeface="Candal"/>
                <a:cs typeface="Candal"/>
                <a:sym typeface="Candal"/>
              </a:rPr>
              <a:t>From above stats for all the teams in past 18 years, it is clear that home goals per match is always greater than away goals per match, and we can see a drastic difference between home win% and away win% which describes that all teams perform well on home ground than away grounds.</a:t>
            </a:r>
            <a:endParaRPr sz="2300">
              <a:solidFill>
                <a:schemeClr val="accent6"/>
              </a:solidFill>
              <a:latin typeface="Candal"/>
              <a:ea typeface="Candal"/>
              <a:cs typeface="Candal"/>
              <a:sym typeface="Cand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40"/>
          <p:cNvSpPr txBox="1"/>
          <p:nvPr>
            <p:ph idx="4294967295" type="subTitle"/>
          </p:nvPr>
        </p:nvSpPr>
        <p:spPr>
          <a:xfrm>
            <a:off x="487050" y="26975"/>
            <a:ext cx="8169900" cy="1618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900">
                <a:solidFill>
                  <a:schemeClr val="accent6"/>
                </a:solidFill>
                <a:latin typeface="Candal"/>
                <a:ea typeface="Candal"/>
                <a:cs typeface="Candal"/>
                <a:sym typeface="Candal"/>
              </a:rPr>
              <a:t>Qn2: Determine which teams have the highest and lowest </a:t>
            </a:r>
            <a:r>
              <a:rPr lang="en" sz="1900" u="sng">
                <a:solidFill>
                  <a:schemeClr val="accent6"/>
                </a:solidFill>
                <a:latin typeface="Candal"/>
                <a:ea typeface="Candal"/>
                <a:cs typeface="Candal"/>
                <a:sym typeface="Candal"/>
              </a:rPr>
              <a:t>goal differences</a:t>
            </a:r>
            <a:r>
              <a:rPr lang="en" sz="1900">
                <a:solidFill>
                  <a:schemeClr val="accent6"/>
                </a:solidFill>
                <a:latin typeface="Candal"/>
                <a:ea typeface="Candal"/>
                <a:cs typeface="Candal"/>
                <a:sym typeface="Candal"/>
              </a:rPr>
              <a:t>, and compare this to their </a:t>
            </a:r>
            <a:r>
              <a:rPr lang="en" sz="1900" u="sng">
                <a:solidFill>
                  <a:schemeClr val="accent6"/>
                </a:solidFill>
                <a:latin typeface="Candal"/>
                <a:ea typeface="Candal"/>
                <a:cs typeface="Candal"/>
                <a:sym typeface="Candal"/>
              </a:rPr>
              <a:t>overall performance</a:t>
            </a:r>
            <a:r>
              <a:rPr lang="en" sz="1900">
                <a:solidFill>
                  <a:schemeClr val="accent6"/>
                </a:solidFill>
                <a:latin typeface="Candal"/>
                <a:ea typeface="Candal"/>
                <a:cs typeface="Candal"/>
                <a:sym typeface="Candal"/>
              </a:rPr>
              <a:t> in the league(entire league &amp; one season)?</a:t>
            </a:r>
            <a:endParaRPr sz="1900">
              <a:solidFill>
                <a:schemeClr val="accent6"/>
              </a:solidFill>
              <a:latin typeface="Candal"/>
              <a:ea typeface="Candal"/>
              <a:cs typeface="Candal"/>
              <a:sym typeface="Candal"/>
            </a:endParaRPr>
          </a:p>
        </p:txBody>
      </p:sp>
      <p:sp>
        <p:nvSpPr>
          <p:cNvPr id="891" name="Google Shape;891;p40"/>
          <p:cNvSpPr txBox="1"/>
          <p:nvPr>
            <p:ph idx="4294967295" type="subTitle"/>
          </p:nvPr>
        </p:nvSpPr>
        <p:spPr>
          <a:xfrm>
            <a:off x="3498825" y="1022125"/>
            <a:ext cx="5307600" cy="37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Candal"/>
                <a:ea typeface="Candal"/>
                <a:cs typeface="Candal"/>
                <a:sym typeface="Candal"/>
              </a:rPr>
              <a:t>General Trend:</a:t>
            </a:r>
            <a:endParaRPr>
              <a:solidFill>
                <a:schemeClr val="accent6"/>
              </a:solidFill>
              <a:latin typeface="Candal"/>
              <a:ea typeface="Candal"/>
              <a:cs typeface="Candal"/>
              <a:sym typeface="Candal"/>
            </a:endParaRPr>
          </a:p>
          <a:p>
            <a:pPr indent="-317500" lvl="0" marL="457200" rtl="0" algn="l">
              <a:spcBef>
                <a:spcPts val="0"/>
              </a:spcBef>
              <a:spcAft>
                <a:spcPts val="0"/>
              </a:spcAft>
              <a:buClr>
                <a:schemeClr val="accent6"/>
              </a:buClr>
              <a:buSzPts val="1400"/>
              <a:buFont typeface="Candal"/>
              <a:buChar char="●"/>
            </a:pPr>
            <a:r>
              <a:rPr lang="en">
                <a:solidFill>
                  <a:schemeClr val="accent6"/>
                </a:solidFill>
                <a:latin typeface="Candal"/>
                <a:ea typeface="Candal"/>
                <a:cs typeface="Candal"/>
                <a:sym typeface="Candal"/>
              </a:rPr>
              <a:t>GD = (Goal scored - Goal conceded)/Number of Seasons played. </a:t>
            </a:r>
            <a:endParaRPr>
              <a:solidFill>
                <a:schemeClr val="accent6"/>
              </a:solidFill>
              <a:latin typeface="Candal"/>
              <a:ea typeface="Candal"/>
              <a:cs typeface="Candal"/>
              <a:sym typeface="Candal"/>
            </a:endParaRPr>
          </a:p>
          <a:p>
            <a:pPr indent="-317500" lvl="0" marL="457200" rtl="0" algn="l">
              <a:spcBef>
                <a:spcPts val="0"/>
              </a:spcBef>
              <a:spcAft>
                <a:spcPts val="0"/>
              </a:spcAft>
              <a:buClr>
                <a:schemeClr val="accent6"/>
              </a:buClr>
              <a:buSzPts val="1400"/>
              <a:buFont typeface="Candal"/>
              <a:buChar char="●"/>
            </a:pPr>
            <a:r>
              <a:rPr lang="en">
                <a:solidFill>
                  <a:schemeClr val="accent6"/>
                </a:solidFill>
                <a:latin typeface="Candal"/>
                <a:ea typeface="Candal"/>
                <a:cs typeface="Candal"/>
                <a:sym typeface="Candal"/>
              </a:rPr>
              <a:t>H</a:t>
            </a:r>
            <a:r>
              <a:rPr lang="en" u="sng">
                <a:solidFill>
                  <a:schemeClr val="accent6"/>
                </a:solidFill>
                <a:latin typeface="Candal"/>
                <a:ea typeface="Candal"/>
                <a:cs typeface="Candal"/>
                <a:sym typeface="Candal"/>
              </a:rPr>
              <a:t>igher GD</a:t>
            </a:r>
            <a:r>
              <a:rPr lang="en">
                <a:solidFill>
                  <a:schemeClr val="accent6"/>
                </a:solidFill>
                <a:latin typeface="Candal"/>
                <a:ea typeface="Candal"/>
                <a:cs typeface="Candal"/>
                <a:sym typeface="Candal"/>
              </a:rPr>
              <a:t> leads to </a:t>
            </a:r>
            <a:r>
              <a:rPr lang="en" u="sng">
                <a:solidFill>
                  <a:schemeClr val="accent6"/>
                </a:solidFill>
                <a:latin typeface="Candal"/>
                <a:ea typeface="Candal"/>
                <a:cs typeface="Candal"/>
                <a:sym typeface="Candal"/>
              </a:rPr>
              <a:t>higher points/season &amp; win%</a:t>
            </a:r>
            <a:r>
              <a:rPr lang="en">
                <a:solidFill>
                  <a:schemeClr val="accent6"/>
                </a:solidFill>
                <a:latin typeface="Candal"/>
                <a:ea typeface="Candal"/>
                <a:cs typeface="Candal"/>
                <a:sym typeface="Candal"/>
              </a:rPr>
              <a:t>, better performance.</a:t>
            </a:r>
            <a:endParaRPr>
              <a:solidFill>
                <a:schemeClr val="accent6"/>
              </a:solidFill>
              <a:latin typeface="Candal"/>
              <a:ea typeface="Candal"/>
              <a:cs typeface="Candal"/>
              <a:sym typeface="Candal"/>
            </a:endParaRPr>
          </a:p>
          <a:p>
            <a:pPr indent="0" lvl="0" marL="0" rtl="0" algn="l">
              <a:spcBef>
                <a:spcPts val="1000"/>
              </a:spcBef>
              <a:spcAft>
                <a:spcPts val="0"/>
              </a:spcAft>
              <a:buNone/>
            </a:pPr>
            <a:r>
              <a:rPr b="1" lang="en">
                <a:latin typeface="Candal"/>
                <a:ea typeface="Candal"/>
                <a:cs typeface="Candal"/>
                <a:sym typeface="Candal"/>
              </a:rPr>
              <a:t>Exception: </a:t>
            </a:r>
            <a:endParaRPr b="1">
              <a:latin typeface="Candal"/>
              <a:ea typeface="Candal"/>
              <a:cs typeface="Candal"/>
              <a:sym typeface="Candal"/>
            </a:endParaRPr>
          </a:p>
          <a:p>
            <a:pPr indent="-317500" lvl="0" marL="457200" rtl="0" algn="l">
              <a:spcBef>
                <a:spcPts val="1000"/>
              </a:spcBef>
              <a:spcAft>
                <a:spcPts val="0"/>
              </a:spcAft>
              <a:buSzPts val="1400"/>
              <a:buFont typeface="Candal"/>
              <a:buChar char="●"/>
            </a:pPr>
            <a:r>
              <a:rPr lang="en">
                <a:latin typeface="Candal"/>
                <a:ea typeface="Candal"/>
                <a:cs typeface="Candal"/>
                <a:sym typeface="Candal"/>
              </a:rPr>
              <a:t>Chelsea has </a:t>
            </a:r>
            <a:r>
              <a:rPr lang="en" u="sng">
                <a:latin typeface="Candal"/>
                <a:ea typeface="Candal"/>
                <a:cs typeface="Candal"/>
                <a:sym typeface="Candal"/>
              </a:rPr>
              <a:t>higher GD</a:t>
            </a:r>
            <a:r>
              <a:rPr lang="en">
                <a:latin typeface="Candal"/>
                <a:ea typeface="Candal"/>
                <a:cs typeface="Candal"/>
                <a:sym typeface="Candal"/>
              </a:rPr>
              <a:t> (27.6) but </a:t>
            </a:r>
            <a:r>
              <a:rPr lang="en" u="sng">
                <a:latin typeface="Candal"/>
                <a:ea typeface="Candal"/>
                <a:cs typeface="Candal"/>
                <a:sym typeface="Candal"/>
              </a:rPr>
              <a:t>lower points/season and rank lower</a:t>
            </a:r>
            <a:r>
              <a:rPr lang="en">
                <a:latin typeface="Candal"/>
                <a:ea typeface="Candal"/>
                <a:cs typeface="Candal"/>
                <a:sym typeface="Candal"/>
              </a:rPr>
              <a:t> than Man United (26.9). Hence, Chelsea with a higher GD performs worse.</a:t>
            </a:r>
            <a:endParaRPr>
              <a:latin typeface="Candal"/>
              <a:ea typeface="Candal"/>
              <a:cs typeface="Candal"/>
              <a:sym typeface="Candal"/>
            </a:endParaRPr>
          </a:p>
          <a:p>
            <a:pPr indent="-317500" lvl="0" marL="457200" rtl="0" algn="l">
              <a:spcBef>
                <a:spcPts val="0"/>
              </a:spcBef>
              <a:spcAft>
                <a:spcPts val="0"/>
              </a:spcAft>
              <a:buSzPts val="1400"/>
              <a:buFont typeface="Candal"/>
              <a:buChar char="●"/>
            </a:pPr>
            <a:r>
              <a:rPr lang="en">
                <a:latin typeface="Candal"/>
                <a:ea typeface="Candal"/>
                <a:cs typeface="Candal"/>
                <a:sym typeface="Candal"/>
              </a:rPr>
              <a:t>Newcastle has </a:t>
            </a:r>
            <a:r>
              <a:rPr lang="en" u="sng">
                <a:latin typeface="Candal"/>
                <a:ea typeface="Candal"/>
                <a:cs typeface="Candal"/>
                <a:sym typeface="Candal"/>
              </a:rPr>
              <a:t>lower GD</a:t>
            </a:r>
            <a:r>
              <a:rPr lang="en">
                <a:latin typeface="Candal"/>
                <a:ea typeface="Candal"/>
                <a:cs typeface="Candal"/>
                <a:sym typeface="Candal"/>
              </a:rPr>
              <a:t> (-17.4) compared to Southampton (-8.5), but it has </a:t>
            </a:r>
            <a:r>
              <a:rPr lang="en" u="sng">
                <a:latin typeface="Candal"/>
                <a:ea typeface="Candal"/>
                <a:cs typeface="Candal"/>
                <a:sym typeface="Candal"/>
              </a:rPr>
              <a:t>higher points/season and ranking</a:t>
            </a:r>
            <a:r>
              <a:rPr lang="en">
                <a:latin typeface="Candal"/>
                <a:ea typeface="Candal"/>
                <a:cs typeface="Candal"/>
                <a:sym typeface="Candal"/>
              </a:rPr>
              <a:t>. Hence, Newstacle with lower GD performs better.</a:t>
            </a:r>
            <a:endParaRPr>
              <a:latin typeface="Candal"/>
              <a:ea typeface="Candal"/>
              <a:cs typeface="Candal"/>
              <a:sym typeface="Candal"/>
            </a:endParaRPr>
          </a:p>
          <a:p>
            <a:pPr indent="0" lvl="0" marL="0" rtl="0" algn="l">
              <a:spcBef>
                <a:spcPts val="0"/>
              </a:spcBef>
              <a:spcAft>
                <a:spcPts val="0"/>
              </a:spcAft>
              <a:buNone/>
            </a:pPr>
            <a:r>
              <a:t/>
            </a:r>
            <a:endParaRPr>
              <a:latin typeface="Candal"/>
              <a:ea typeface="Candal"/>
              <a:cs typeface="Candal"/>
              <a:sym typeface="Candal"/>
            </a:endParaRPr>
          </a:p>
          <a:p>
            <a:pPr indent="0" lvl="0" marL="0" rtl="0" algn="l">
              <a:spcBef>
                <a:spcPts val="0"/>
              </a:spcBef>
              <a:spcAft>
                <a:spcPts val="0"/>
              </a:spcAft>
              <a:buNone/>
            </a:pPr>
            <a:r>
              <a:rPr lang="en">
                <a:latin typeface="Candal"/>
                <a:ea typeface="Candal"/>
                <a:cs typeface="Candal"/>
                <a:sym typeface="Candal"/>
              </a:rPr>
              <a:t>Why exception? Playing style, strength of opponent, goalkeeper performance, luck </a:t>
            </a:r>
            <a:endParaRPr>
              <a:latin typeface="Candal"/>
              <a:ea typeface="Candal"/>
              <a:cs typeface="Candal"/>
              <a:sym typeface="Candal"/>
            </a:endParaRPr>
          </a:p>
        </p:txBody>
      </p:sp>
      <p:pic>
        <p:nvPicPr>
          <p:cNvPr id="892" name="Google Shape;892;p40"/>
          <p:cNvPicPr preferRelativeResize="0"/>
          <p:nvPr/>
        </p:nvPicPr>
        <p:blipFill>
          <a:blip r:embed="rId3">
            <a:alphaModFix/>
          </a:blip>
          <a:stretch>
            <a:fillRect/>
          </a:stretch>
        </p:blipFill>
        <p:spPr>
          <a:xfrm>
            <a:off x="577375" y="1208400"/>
            <a:ext cx="2453200" cy="3711249"/>
          </a:xfrm>
          <a:prstGeom prst="rect">
            <a:avLst/>
          </a:prstGeom>
          <a:noFill/>
          <a:ln>
            <a:noFill/>
          </a:ln>
        </p:spPr>
      </p:pic>
      <p:sp>
        <p:nvSpPr>
          <p:cNvPr id="893" name="Google Shape;893;p40"/>
          <p:cNvSpPr/>
          <p:nvPr/>
        </p:nvSpPr>
        <p:spPr>
          <a:xfrm>
            <a:off x="653600" y="1459300"/>
            <a:ext cx="2280900" cy="338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0"/>
          <p:cNvSpPr/>
          <p:nvPr/>
        </p:nvSpPr>
        <p:spPr>
          <a:xfrm>
            <a:off x="653600" y="2789375"/>
            <a:ext cx="2280900" cy="338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pic>
        <p:nvPicPr>
          <p:cNvPr id="899" name="Google Shape;899;p41"/>
          <p:cNvPicPr preferRelativeResize="0"/>
          <p:nvPr/>
        </p:nvPicPr>
        <p:blipFill>
          <a:blip r:embed="rId3">
            <a:alphaModFix/>
          </a:blip>
          <a:stretch>
            <a:fillRect/>
          </a:stretch>
        </p:blipFill>
        <p:spPr>
          <a:xfrm>
            <a:off x="883099" y="1716050"/>
            <a:ext cx="7377826" cy="3167975"/>
          </a:xfrm>
          <a:prstGeom prst="rect">
            <a:avLst/>
          </a:prstGeom>
          <a:noFill/>
          <a:ln>
            <a:noFill/>
          </a:ln>
        </p:spPr>
      </p:pic>
      <p:sp>
        <p:nvSpPr>
          <p:cNvPr id="900" name="Google Shape;900;p41"/>
          <p:cNvSpPr/>
          <p:nvPr/>
        </p:nvSpPr>
        <p:spPr>
          <a:xfrm>
            <a:off x="7167000" y="1743025"/>
            <a:ext cx="438000" cy="3094200"/>
          </a:xfrm>
          <a:prstGeom prst="rect">
            <a:avLst/>
          </a:prstGeom>
          <a:noFill/>
          <a:ln cap="flat" cmpd="sng" w="19050">
            <a:solidFill>
              <a:srgbClr val="C22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1"/>
          <p:cNvSpPr/>
          <p:nvPr/>
        </p:nvSpPr>
        <p:spPr>
          <a:xfrm>
            <a:off x="1164750" y="1743025"/>
            <a:ext cx="1499100" cy="3094200"/>
          </a:xfrm>
          <a:prstGeom prst="rect">
            <a:avLst/>
          </a:prstGeom>
          <a:noFill/>
          <a:ln cap="flat" cmpd="sng" w="19050">
            <a:solidFill>
              <a:srgbClr val="C22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1"/>
          <p:cNvSpPr txBox="1"/>
          <p:nvPr>
            <p:ph idx="4294967295" type="subTitle"/>
          </p:nvPr>
        </p:nvSpPr>
        <p:spPr>
          <a:xfrm>
            <a:off x="703050" y="123450"/>
            <a:ext cx="7737900" cy="144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Candal"/>
                <a:ea typeface="Candal"/>
                <a:cs typeface="Candal"/>
                <a:sym typeface="Candal"/>
              </a:rPr>
              <a:t>Overall</a:t>
            </a:r>
            <a:r>
              <a:rPr lang="en" sz="1900">
                <a:latin typeface="Candal"/>
                <a:ea typeface="Candal"/>
                <a:cs typeface="Candal"/>
                <a:sym typeface="Candal"/>
              </a:rPr>
              <a:t>: </a:t>
            </a:r>
            <a:endParaRPr sz="1900">
              <a:latin typeface="Candal"/>
              <a:ea typeface="Candal"/>
              <a:cs typeface="Candal"/>
              <a:sym typeface="Candal"/>
            </a:endParaRPr>
          </a:p>
          <a:p>
            <a:pPr indent="-349250" lvl="0" marL="457200" rtl="0" algn="l">
              <a:spcBef>
                <a:spcPts val="1600"/>
              </a:spcBef>
              <a:spcAft>
                <a:spcPts val="0"/>
              </a:spcAft>
              <a:buClr>
                <a:schemeClr val="accent6"/>
              </a:buClr>
              <a:buSzPts val="1900"/>
              <a:buFont typeface="Candal"/>
              <a:buChar char="●"/>
            </a:pPr>
            <a:r>
              <a:rPr lang="en" sz="1900">
                <a:solidFill>
                  <a:schemeClr val="accent6"/>
                </a:solidFill>
                <a:latin typeface="Candal"/>
                <a:ea typeface="Candal"/>
                <a:cs typeface="Candal"/>
                <a:sym typeface="Candal"/>
              </a:rPr>
              <a:t>Goal Difference gives a fairly good positive correlation to team’s performance (measured by ranking in points/season and Win%).</a:t>
            </a:r>
            <a:endParaRPr sz="1900">
              <a:solidFill>
                <a:schemeClr val="accent6"/>
              </a:solidFill>
              <a:latin typeface="Candal"/>
              <a:ea typeface="Candal"/>
              <a:cs typeface="Candal"/>
              <a:sym typeface="Candal"/>
            </a:endParaRPr>
          </a:p>
        </p:txBody>
      </p:sp>
      <p:sp>
        <p:nvSpPr>
          <p:cNvPr id="903" name="Google Shape;903;p41"/>
          <p:cNvSpPr/>
          <p:nvPr/>
        </p:nvSpPr>
        <p:spPr>
          <a:xfrm>
            <a:off x="3776200" y="1743025"/>
            <a:ext cx="296700" cy="3094200"/>
          </a:xfrm>
          <a:prstGeom prst="rect">
            <a:avLst/>
          </a:prstGeom>
          <a:noFill/>
          <a:ln cap="flat" cmpd="sng" w="19050">
            <a:solidFill>
              <a:srgbClr val="C22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1"/>
          <p:cNvSpPr/>
          <p:nvPr/>
        </p:nvSpPr>
        <p:spPr>
          <a:xfrm>
            <a:off x="7632050" y="1913888"/>
            <a:ext cx="366900" cy="2772300"/>
          </a:xfrm>
          <a:prstGeom prst="up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1"/>
          <p:cNvSpPr/>
          <p:nvPr/>
        </p:nvSpPr>
        <p:spPr>
          <a:xfrm>
            <a:off x="4137150" y="1903963"/>
            <a:ext cx="366900" cy="2772300"/>
          </a:xfrm>
          <a:prstGeom prst="up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1"/>
          <p:cNvSpPr/>
          <p:nvPr/>
        </p:nvSpPr>
        <p:spPr>
          <a:xfrm>
            <a:off x="2697375" y="1903963"/>
            <a:ext cx="366900" cy="2772300"/>
          </a:xfrm>
          <a:prstGeom prst="up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42"/>
          <p:cNvSpPr txBox="1"/>
          <p:nvPr>
            <p:ph idx="4294967295" type="subTitle"/>
          </p:nvPr>
        </p:nvSpPr>
        <p:spPr>
          <a:xfrm>
            <a:off x="703050" y="0"/>
            <a:ext cx="7737900" cy="1229400"/>
          </a:xfrm>
          <a:prstGeom prst="rect">
            <a:avLst/>
          </a:prstGeom>
        </p:spPr>
        <p:txBody>
          <a:bodyPr anchorCtr="0" anchor="t" bIns="91425" lIns="91425" spcFirstLastPara="1" rIns="91425" wrap="square" tIns="91425">
            <a:noAutofit/>
          </a:bodyPr>
          <a:lstStyle/>
          <a:p>
            <a:pPr indent="0" lvl="0" marL="0" rtl="0" algn="l">
              <a:lnSpc>
                <a:spcPct val="115000"/>
              </a:lnSpc>
              <a:spcBef>
                <a:spcPts val="900"/>
              </a:spcBef>
              <a:spcAft>
                <a:spcPts val="900"/>
              </a:spcAft>
              <a:buNone/>
            </a:pPr>
            <a:r>
              <a:rPr lang="en" sz="1900">
                <a:solidFill>
                  <a:schemeClr val="accent6"/>
                </a:solidFill>
                <a:latin typeface="Candal"/>
                <a:ea typeface="Candal"/>
                <a:cs typeface="Candal"/>
                <a:sym typeface="Candal"/>
              </a:rPr>
              <a:t>Qn3: Analyze how much of an impact a </a:t>
            </a:r>
            <a:r>
              <a:rPr lang="en" sz="1900" u="sng">
                <a:solidFill>
                  <a:schemeClr val="accent6"/>
                </a:solidFill>
                <a:latin typeface="Candal"/>
                <a:ea typeface="Candal"/>
                <a:cs typeface="Candal"/>
                <a:sym typeface="Candal"/>
              </a:rPr>
              <a:t>team's form</a:t>
            </a:r>
            <a:r>
              <a:rPr lang="en" sz="1900">
                <a:solidFill>
                  <a:schemeClr val="accent6"/>
                </a:solidFill>
                <a:latin typeface="Candal"/>
                <a:ea typeface="Candal"/>
                <a:cs typeface="Candal"/>
                <a:sym typeface="Candal"/>
              </a:rPr>
              <a:t> (as indicated by their previous points earned) has on their </a:t>
            </a:r>
            <a:r>
              <a:rPr lang="en" sz="1900" u="sng">
                <a:solidFill>
                  <a:schemeClr val="accent6"/>
                </a:solidFill>
                <a:latin typeface="Candal"/>
                <a:ea typeface="Candal"/>
                <a:cs typeface="Candal"/>
                <a:sym typeface="Candal"/>
              </a:rPr>
              <a:t>likelihood of winning</a:t>
            </a:r>
            <a:r>
              <a:rPr lang="en" sz="1900">
                <a:solidFill>
                  <a:schemeClr val="accent6"/>
                </a:solidFill>
                <a:latin typeface="Candal"/>
                <a:ea typeface="Candal"/>
                <a:cs typeface="Candal"/>
                <a:sym typeface="Candal"/>
              </a:rPr>
              <a:t> a match?</a:t>
            </a:r>
            <a:endParaRPr sz="1900">
              <a:solidFill>
                <a:schemeClr val="accent6"/>
              </a:solidFill>
              <a:latin typeface="Candal"/>
              <a:ea typeface="Candal"/>
              <a:cs typeface="Candal"/>
              <a:sym typeface="Candal"/>
            </a:endParaRPr>
          </a:p>
        </p:txBody>
      </p:sp>
      <p:pic>
        <p:nvPicPr>
          <p:cNvPr id="912" name="Google Shape;912;p42"/>
          <p:cNvPicPr preferRelativeResize="0"/>
          <p:nvPr/>
        </p:nvPicPr>
        <p:blipFill>
          <a:blip r:embed="rId3">
            <a:alphaModFix/>
          </a:blip>
          <a:stretch>
            <a:fillRect/>
          </a:stretch>
        </p:blipFill>
        <p:spPr>
          <a:xfrm>
            <a:off x="651613" y="1471950"/>
            <a:ext cx="7840770" cy="3366751"/>
          </a:xfrm>
          <a:prstGeom prst="rect">
            <a:avLst/>
          </a:prstGeom>
          <a:noFill/>
          <a:ln>
            <a:noFill/>
          </a:ln>
        </p:spPr>
      </p:pic>
      <p:sp>
        <p:nvSpPr>
          <p:cNvPr id="913" name="Google Shape;913;p42"/>
          <p:cNvSpPr/>
          <p:nvPr/>
        </p:nvSpPr>
        <p:spPr>
          <a:xfrm>
            <a:off x="7787175" y="1519100"/>
            <a:ext cx="593100" cy="3276300"/>
          </a:xfrm>
          <a:prstGeom prst="rect">
            <a:avLst/>
          </a:prstGeom>
          <a:noFill/>
          <a:ln cap="flat" cmpd="sng" w="9525">
            <a:solidFill>
              <a:srgbClr val="C22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2"/>
          <p:cNvSpPr/>
          <p:nvPr/>
        </p:nvSpPr>
        <p:spPr>
          <a:xfrm>
            <a:off x="3746600" y="1517175"/>
            <a:ext cx="272400" cy="3276300"/>
          </a:xfrm>
          <a:prstGeom prst="rect">
            <a:avLst/>
          </a:prstGeom>
          <a:noFill/>
          <a:ln cap="flat" cmpd="sng" w="9525">
            <a:solidFill>
              <a:srgbClr val="C22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43"/>
          <p:cNvSpPr txBox="1"/>
          <p:nvPr>
            <p:ph idx="1" type="body"/>
          </p:nvPr>
        </p:nvSpPr>
        <p:spPr>
          <a:xfrm>
            <a:off x="720000" y="960200"/>
            <a:ext cx="7704000" cy="380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6"/>
                </a:solidFill>
                <a:latin typeface="Candal"/>
                <a:ea typeface="Candal"/>
                <a:cs typeface="Candal"/>
                <a:sym typeface="Candal"/>
              </a:rPr>
              <a:t>Ans3: </a:t>
            </a:r>
            <a:endParaRPr sz="2000">
              <a:solidFill>
                <a:schemeClr val="accent6"/>
              </a:solidFill>
              <a:latin typeface="Candal"/>
              <a:ea typeface="Candal"/>
              <a:cs typeface="Candal"/>
              <a:sym typeface="Candal"/>
            </a:endParaRPr>
          </a:p>
          <a:p>
            <a:pPr indent="0" lvl="0" marL="0" rtl="0" algn="l">
              <a:spcBef>
                <a:spcPts val="0"/>
              </a:spcBef>
              <a:spcAft>
                <a:spcPts val="0"/>
              </a:spcAft>
              <a:buNone/>
            </a:pPr>
            <a:r>
              <a:t/>
            </a:r>
            <a:endParaRPr sz="2000">
              <a:solidFill>
                <a:schemeClr val="accent6"/>
              </a:solidFill>
              <a:latin typeface="Candal"/>
              <a:ea typeface="Candal"/>
              <a:cs typeface="Candal"/>
              <a:sym typeface="Candal"/>
            </a:endParaRPr>
          </a:p>
          <a:p>
            <a:pPr indent="0" lvl="0" marL="0" rtl="0" algn="l">
              <a:spcBef>
                <a:spcPts val="0"/>
              </a:spcBef>
              <a:spcAft>
                <a:spcPts val="0"/>
              </a:spcAft>
              <a:buNone/>
            </a:pPr>
            <a:r>
              <a:rPr lang="en" sz="2000">
                <a:solidFill>
                  <a:schemeClr val="accent6"/>
                </a:solidFill>
                <a:latin typeface="Candal"/>
                <a:ea typeface="Candal"/>
                <a:cs typeface="Candal"/>
                <a:sym typeface="Candal"/>
              </a:rPr>
              <a:t>For most teams: % of </a:t>
            </a:r>
            <a:r>
              <a:rPr lang="en" sz="2000" u="sng">
                <a:solidFill>
                  <a:schemeClr val="accent6"/>
                </a:solidFill>
                <a:latin typeface="Candal"/>
                <a:ea typeface="Candal"/>
                <a:cs typeface="Candal"/>
                <a:sym typeface="Candal"/>
              </a:rPr>
              <a:t>matches won</a:t>
            </a:r>
            <a:r>
              <a:rPr lang="en" sz="2000">
                <a:solidFill>
                  <a:schemeClr val="accent6"/>
                </a:solidFill>
                <a:latin typeface="Candal"/>
                <a:ea typeface="Candal"/>
                <a:cs typeface="Candal"/>
                <a:sym typeface="Candal"/>
              </a:rPr>
              <a:t> by a team with </a:t>
            </a:r>
            <a:r>
              <a:rPr lang="en" sz="2000">
                <a:solidFill>
                  <a:schemeClr val="accent6"/>
                </a:solidFill>
                <a:latin typeface="Candal"/>
                <a:ea typeface="Candal"/>
                <a:cs typeface="Candal"/>
                <a:sym typeface="Candal"/>
              </a:rPr>
              <a:t>with </a:t>
            </a:r>
            <a:r>
              <a:rPr lang="en" sz="2000" u="sng">
                <a:solidFill>
                  <a:schemeClr val="accent6"/>
                </a:solidFill>
                <a:latin typeface="Candal"/>
                <a:ea typeface="Candal"/>
                <a:cs typeface="Candal"/>
                <a:sym typeface="Candal"/>
              </a:rPr>
              <a:t>less form points</a:t>
            </a:r>
            <a:r>
              <a:rPr lang="en" sz="2000">
                <a:solidFill>
                  <a:schemeClr val="accent6"/>
                </a:solidFill>
                <a:latin typeface="Candal"/>
                <a:ea typeface="Candal"/>
                <a:cs typeface="Candal"/>
                <a:sym typeface="Candal"/>
              </a:rPr>
              <a:t> &lt; 50 %</a:t>
            </a:r>
            <a:endParaRPr sz="2000">
              <a:solidFill>
                <a:schemeClr val="accent6"/>
              </a:solidFill>
              <a:latin typeface="Candal"/>
              <a:ea typeface="Candal"/>
              <a:cs typeface="Candal"/>
              <a:sym typeface="Candal"/>
            </a:endParaRPr>
          </a:p>
          <a:p>
            <a:pPr indent="0" lvl="0" marL="0" rtl="0" algn="l">
              <a:spcBef>
                <a:spcPts val="0"/>
              </a:spcBef>
              <a:spcAft>
                <a:spcPts val="0"/>
              </a:spcAft>
              <a:buNone/>
            </a:pPr>
            <a:r>
              <a:t/>
            </a:r>
            <a:endParaRPr sz="2000">
              <a:solidFill>
                <a:schemeClr val="accent6"/>
              </a:solidFill>
              <a:latin typeface="Candal"/>
              <a:ea typeface="Candal"/>
              <a:cs typeface="Candal"/>
              <a:sym typeface="Candal"/>
            </a:endParaRPr>
          </a:p>
        </p:txBody>
      </p:sp>
      <p:sp>
        <p:nvSpPr>
          <p:cNvPr id="920" name="Google Shape;920;p43"/>
          <p:cNvSpPr txBox="1"/>
          <p:nvPr>
            <p:ph type="title"/>
          </p:nvPr>
        </p:nvSpPr>
        <p:spPr>
          <a:xfrm>
            <a:off x="720000" y="2670450"/>
            <a:ext cx="3319500" cy="189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Form Points</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rPr lang="en" sz="2400"/>
              <a:t>= </a:t>
            </a:r>
            <a:r>
              <a:rPr lang="en" sz="2400">
                <a:latin typeface="Arial"/>
                <a:ea typeface="Arial"/>
                <a:cs typeface="Arial"/>
                <a:sym typeface="Arial"/>
              </a:rPr>
              <a:t>(#wins with less form points than opponent) / (total wins)</a:t>
            </a:r>
            <a:r>
              <a:rPr lang="en" sz="2400"/>
              <a:t> </a:t>
            </a:r>
            <a:r>
              <a:rPr lang="en" sz="3000"/>
              <a:t>   </a:t>
            </a:r>
            <a:endParaRPr sz="3000"/>
          </a:p>
        </p:txBody>
      </p:sp>
      <p:pic>
        <p:nvPicPr>
          <p:cNvPr id="921" name="Google Shape;921;p43"/>
          <p:cNvPicPr preferRelativeResize="0"/>
          <p:nvPr/>
        </p:nvPicPr>
        <p:blipFill>
          <a:blip r:embed="rId3">
            <a:alphaModFix/>
          </a:blip>
          <a:stretch>
            <a:fillRect/>
          </a:stretch>
        </p:blipFill>
        <p:spPr>
          <a:xfrm>
            <a:off x="6127100" y="2355250"/>
            <a:ext cx="1892876" cy="1892876"/>
          </a:xfrm>
          <a:prstGeom prst="rect">
            <a:avLst/>
          </a:prstGeom>
          <a:noFill/>
          <a:ln>
            <a:noFill/>
          </a:ln>
        </p:spPr>
      </p:pic>
      <p:sp>
        <p:nvSpPr>
          <p:cNvPr id="922" name="Google Shape;922;p43"/>
          <p:cNvSpPr txBox="1"/>
          <p:nvPr/>
        </p:nvSpPr>
        <p:spPr>
          <a:xfrm>
            <a:off x="3753750" y="2824563"/>
            <a:ext cx="16365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000">
                <a:solidFill>
                  <a:schemeClr val="accent6"/>
                </a:solidFill>
                <a:latin typeface="Candal"/>
                <a:ea typeface="Candal"/>
                <a:cs typeface="Candal"/>
                <a:sym typeface="Candal"/>
              </a:rPr>
              <a:t>==</a:t>
            </a:r>
            <a:endParaRPr b="1" sz="5000">
              <a:solidFill>
                <a:schemeClr val="accent6"/>
              </a:solidFill>
              <a:latin typeface="Candal"/>
              <a:ea typeface="Candal"/>
              <a:cs typeface="Candal"/>
              <a:sym typeface="Cand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26"/>
          <p:cNvSpPr txBox="1"/>
          <p:nvPr>
            <p:ph type="title"/>
          </p:nvPr>
        </p:nvSpPr>
        <p:spPr>
          <a:xfrm>
            <a:off x="1989912" y="1803250"/>
            <a:ext cx="23847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696" name="Google Shape;696;p26"/>
          <p:cNvSpPr txBox="1"/>
          <p:nvPr>
            <p:ph idx="2" type="title"/>
          </p:nvPr>
        </p:nvSpPr>
        <p:spPr>
          <a:xfrm>
            <a:off x="720075" y="1609200"/>
            <a:ext cx="1280700" cy="73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697" name="Google Shape;697;p26"/>
          <p:cNvSpPr txBox="1"/>
          <p:nvPr>
            <p:ph idx="3" type="title"/>
          </p:nvPr>
        </p:nvSpPr>
        <p:spPr>
          <a:xfrm>
            <a:off x="6050276" y="2307900"/>
            <a:ext cx="26187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EXPLORATORY DATA ANALYSIS</a:t>
            </a:r>
            <a:endParaRPr/>
          </a:p>
        </p:txBody>
      </p:sp>
      <p:sp>
        <p:nvSpPr>
          <p:cNvPr id="698" name="Google Shape;698;p26"/>
          <p:cNvSpPr txBox="1"/>
          <p:nvPr>
            <p:ph idx="4" type="title"/>
          </p:nvPr>
        </p:nvSpPr>
        <p:spPr>
          <a:xfrm>
            <a:off x="4769575" y="1609200"/>
            <a:ext cx="1280700" cy="73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699" name="Google Shape;699;p26"/>
          <p:cNvSpPr txBox="1"/>
          <p:nvPr>
            <p:ph idx="6" type="title"/>
          </p:nvPr>
        </p:nvSpPr>
        <p:spPr>
          <a:xfrm>
            <a:off x="1989912" y="3612950"/>
            <a:ext cx="23847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MACHINE LEARNING</a:t>
            </a:r>
            <a:endParaRPr/>
          </a:p>
        </p:txBody>
      </p:sp>
      <p:sp>
        <p:nvSpPr>
          <p:cNvPr id="700" name="Google Shape;700;p26"/>
          <p:cNvSpPr txBox="1"/>
          <p:nvPr>
            <p:ph idx="7" type="title"/>
          </p:nvPr>
        </p:nvSpPr>
        <p:spPr>
          <a:xfrm>
            <a:off x="720075" y="3161450"/>
            <a:ext cx="1280700" cy="73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701" name="Google Shape;701;p26"/>
          <p:cNvSpPr txBox="1"/>
          <p:nvPr>
            <p:ph idx="9" type="title"/>
          </p:nvPr>
        </p:nvSpPr>
        <p:spPr>
          <a:xfrm>
            <a:off x="6050263" y="3612950"/>
            <a:ext cx="23847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OUTCOMES &amp; INSIGHTS</a:t>
            </a:r>
            <a:endParaRPr/>
          </a:p>
        </p:txBody>
      </p:sp>
      <p:sp>
        <p:nvSpPr>
          <p:cNvPr id="702" name="Google Shape;702;p26"/>
          <p:cNvSpPr txBox="1"/>
          <p:nvPr>
            <p:ph idx="13" type="title"/>
          </p:nvPr>
        </p:nvSpPr>
        <p:spPr>
          <a:xfrm>
            <a:off x="4769575" y="3161675"/>
            <a:ext cx="1280700" cy="73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703" name="Google Shape;703;p26"/>
          <p:cNvSpPr txBox="1"/>
          <p:nvPr>
            <p:ph idx="15" type="title"/>
          </p:nvPr>
        </p:nvSpPr>
        <p:spPr>
          <a:xfrm>
            <a:off x="720000" y="332545"/>
            <a:ext cx="77040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cxnSp>
        <p:nvCxnSpPr>
          <p:cNvPr id="704" name="Google Shape;704;p26"/>
          <p:cNvCxnSpPr>
            <a:stCxn id="705" idx="3"/>
            <a:endCxn id="706" idx="1"/>
          </p:cNvCxnSpPr>
          <p:nvPr/>
        </p:nvCxnSpPr>
        <p:spPr>
          <a:xfrm>
            <a:off x="1068738" y="2556434"/>
            <a:ext cx="583500" cy="0"/>
          </a:xfrm>
          <a:prstGeom prst="straightConnector1">
            <a:avLst/>
          </a:prstGeom>
          <a:noFill/>
          <a:ln cap="flat" cmpd="sng" w="9525">
            <a:solidFill>
              <a:schemeClr val="accent1"/>
            </a:solidFill>
            <a:prstDash val="solid"/>
            <a:miter lim="8000"/>
            <a:headEnd len="med" w="med" type="none"/>
            <a:tailEnd len="med" w="med" type="none"/>
          </a:ln>
        </p:spPr>
      </p:cxnSp>
      <p:grpSp>
        <p:nvGrpSpPr>
          <p:cNvPr id="707" name="Google Shape;707;p26"/>
          <p:cNvGrpSpPr/>
          <p:nvPr/>
        </p:nvGrpSpPr>
        <p:grpSpPr>
          <a:xfrm>
            <a:off x="918438" y="2481284"/>
            <a:ext cx="883975" cy="150300"/>
            <a:chOff x="918363" y="2481284"/>
            <a:chExt cx="883975" cy="150300"/>
          </a:xfrm>
        </p:grpSpPr>
        <p:sp>
          <p:nvSpPr>
            <p:cNvPr id="705" name="Google Shape;705;p26"/>
            <p:cNvSpPr/>
            <p:nvPr/>
          </p:nvSpPr>
          <p:spPr>
            <a:xfrm>
              <a:off x="918363" y="2481284"/>
              <a:ext cx="150300" cy="1503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6"/>
            <p:cNvSpPr/>
            <p:nvPr/>
          </p:nvSpPr>
          <p:spPr>
            <a:xfrm>
              <a:off x="1652038" y="2481284"/>
              <a:ext cx="150300" cy="1503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08" name="Google Shape;708;p26"/>
          <p:cNvCxnSpPr>
            <a:stCxn id="709" idx="3"/>
            <a:endCxn id="710" idx="1"/>
          </p:cNvCxnSpPr>
          <p:nvPr/>
        </p:nvCxnSpPr>
        <p:spPr>
          <a:xfrm>
            <a:off x="1068738" y="4113196"/>
            <a:ext cx="583500" cy="0"/>
          </a:xfrm>
          <a:prstGeom prst="straightConnector1">
            <a:avLst/>
          </a:prstGeom>
          <a:noFill/>
          <a:ln cap="flat" cmpd="sng" w="9525">
            <a:solidFill>
              <a:schemeClr val="accent1"/>
            </a:solidFill>
            <a:prstDash val="solid"/>
            <a:miter lim="8000"/>
            <a:headEnd len="med" w="med" type="none"/>
            <a:tailEnd len="med" w="med" type="none"/>
          </a:ln>
        </p:spPr>
      </p:cxnSp>
      <p:grpSp>
        <p:nvGrpSpPr>
          <p:cNvPr id="711" name="Google Shape;711;p26"/>
          <p:cNvGrpSpPr/>
          <p:nvPr/>
        </p:nvGrpSpPr>
        <p:grpSpPr>
          <a:xfrm>
            <a:off x="918438" y="4038046"/>
            <a:ext cx="883975" cy="150300"/>
            <a:chOff x="918363" y="4038046"/>
            <a:chExt cx="883975" cy="150300"/>
          </a:xfrm>
        </p:grpSpPr>
        <p:sp>
          <p:nvSpPr>
            <p:cNvPr id="709" name="Google Shape;709;p26"/>
            <p:cNvSpPr/>
            <p:nvPr/>
          </p:nvSpPr>
          <p:spPr>
            <a:xfrm>
              <a:off x="918363" y="4038046"/>
              <a:ext cx="150300" cy="1503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6"/>
            <p:cNvSpPr/>
            <p:nvPr/>
          </p:nvSpPr>
          <p:spPr>
            <a:xfrm>
              <a:off x="1652038" y="4038046"/>
              <a:ext cx="150300" cy="1503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12" name="Google Shape;712;p26"/>
          <p:cNvCxnSpPr>
            <a:stCxn id="713" idx="3"/>
            <a:endCxn id="714" idx="1"/>
          </p:cNvCxnSpPr>
          <p:nvPr/>
        </p:nvCxnSpPr>
        <p:spPr>
          <a:xfrm>
            <a:off x="5118238" y="2556434"/>
            <a:ext cx="583500" cy="0"/>
          </a:xfrm>
          <a:prstGeom prst="straightConnector1">
            <a:avLst/>
          </a:prstGeom>
          <a:noFill/>
          <a:ln cap="flat" cmpd="sng" w="9525">
            <a:solidFill>
              <a:schemeClr val="accent1"/>
            </a:solidFill>
            <a:prstDash val="solid"/>
            <a:miter lim="8000"/>
            <a:headEnd len="med" w="med" type="none"/>
            <a:tailEnd len="med" w="med" type="none"/>
          </a:ln>
        </p:spPr>
      </p:cxnSp>
      <p:grpSp>
        <p:nvGrpSpPr>
          <p:cNvPr id="715" name="Google Shape;715;p26"/>
          <p:cNvGrpSpPr/>
          <p:nvPr/>
        </p:nvGrpSpPr>
        <p:grpSpPr>
          <a:xfrm>
            <a:off x="4967938" y="2481284"/>
            <a:ext cx="883975" cy="150300"/>
            <a:chOff x="4694116" y="2481284"/>
            <a:chExt cx="883975" cy="150300"/>
          </a:xfrm>
        </p:grpSpPr>
        <p:sp>
          <p:nvSpPr>
            <p:cNvPr id="713" name="Google Shape;713;p26"/>
            <p:cNvSpPr/>
            <p:nvPr/>
          </p:nvSpPr>
          <p:spPr>
            <a:xfrm>
              <a:off x="4694116" y="2481284"/>
              <a:ext cx="150300" cy="1503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6"/>
            <p:cNvSpPr/>
            <p:nvPr/>
          </p:nvSpPr>
          <p:spPr>
            <a:xfrm>
              <a:off x="5427791" y="2481284"/>
              <a:ext cx="150300" cy="1503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16" name="Google Shape;716;p26"/>
          <p:cNvCxnSpPr>
            <a:stCxn id="717" idx="3"/>
            <a:endCxn id="718" idx="1"/>
          </p:cNvCxnSpPr>
          <p:nvPr/>
        </p:nvCxnSpPr>
        <p:spPr>
          <a:xfrm>
            <a:off x="5118238" y="4113196"/>
            <a:ext cx="583500" cy="0"/>
          </a:xfrm>
          <a:prstGeom prst="straightConnector1">
            <a:avLst/>
          </a:prstGeom>
          <a:noFill/>
          <a:ln cap="flat" cmpd="sng" w="9525">
            <a:solidFill>
              <a:schemeClr val="accent1"/>
            </a:solidFill>
            <a:prstDash val="solid"/>
            <a:miter lim="8000"/>
            <a:headEnd len="med" w="med" type="none"/>
            <a:tailEnd len="med" w="med" type="none"/>
          </a:ln>
        </p:spPr>
      </p:cxnSp>
      <p:grpSp>
        <p:nvGrpSpPr>
          <p:cNvPr id="719" name="Google Shape;719;p26"/>
          <p:cNvGrpSpPr/>
          <p:nvPr/>
        </p:nvGrpSpPr>
        <p:grpSpPr>
          <a:xfrm>
            <a:off x="4967938" y="4038046"/>
            <a:ext cx="883975" cy="150300"/>
            <a:chOff x="4694116" y="4038046"/>
            <a:chExt cx="883975" cy="150300"/>
          </a:xfrm>
        </p:grpSpPr>
        <p:sp>
          <p:nvSpPr>
            <p:cNvPr id="717" name="Google Shape;717;p26"/>
            <p:cNvSpPr/>
            <p:nvPr/>
          </p:nvSpPr>
          <p:spPr>
            <a:xfrm>
              <a:off x="4694116" y="4038046"/>
              <a:ext cx="150300" cy="1503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6"/>
            <p:cNvSpPr/>
            <p:nvPr/>
          </p:nvSpPr>
          <p:spPr>
            <a:xfrm>
              <a:off x="5427791" y="4038046"/>
              <a:ext cx="150300" cy="1503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44"/>
          <p:cNvSpPr txBox="1"/>
          <p:nvPr>
            <p:ph type="title"/>
          </p:nvPr>
        </p:nvSpPr>
        <p:spPr>
          <a:xfrm>
            <a:off x="720000" y="331645"/>
            <a:ext cx="77040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Reasons: </a:t>
            </a:r>
            <a:endParaRPr/>
          </a:p>
        </p:txBody>
      </p:sp>
      <p:sp>
        <p:nvSpPr>
          <p:cNvPr id="928" name="Google Shape;928;p44"/>
          <p:cNvSpPr txBox="1"/>
          <p:nvPr>
            <p:ph idx="1" type="body"/>
          </p:nvPr>
        </p:nvSpPr>
        <p:spPr>
          <a:xfrm>
            <a:off x="720000" y="1152475"/>
            <a:ext cx="7704000" cy="2046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Candal"/>
              <a:buChar char="●"/>
            </a:pPr>
            <a:r>
              <a:rPr lang="en" sz="2000">
                <a:latin typeface="Candal"/>
                <a:ea typeface="Candal"/>
                <a:cs typeface="Candal"/>
                <a:sym typeface="Candal"/>
              </a:rPr>
              <a:t>High FormAffect% Teams </a:t>
            </a:r>
            <a:r>
              <a:rPr lang="en" sz="2000">
                <a:latin typeface="Candal"/>
                <a:ea typeface="Candal"/>
                <a:cs typeface="Candal"/>
                <a:sym typeface="Candal"/>
              </a:rPr>
              <a:t>(relegated/new to EPL)</a:t>
            </a:r>
            <a:endParaRPr sz="2000">
              <a:latin typeface="Candal"/>
              <a:ea typeface="Candal"/>
              <a:cs typeface="Candal"/>
              <a:sym typeface="Candal"/>
            </a:endParaRPr>
          </a:p>
          <a:p>
            <a:pPr indent="0" lvl="0" marL="0" rtl="0" algn="l">
              <a:spcBef>
                <a:spcPts val="0"/>
              </a:spcBef>
              <a:spcAft>
                <a:spcPts val="0"/>
              </a:spcAft>
              <a:buNone/>
            </a:pPr>
            <a:r>
              <a:t/>
            </a:r>
            <a:endParaRPr sz="2000">
              <a:latin typeface="Candal"/>
              <a:ea typeface="Candal"/>
              <a:cs typeface="Candal"/>
              <a:sym typeface="Candal"/>
            </a:endParaRPr>
          </a:p>
        </p:txBody>
      </p:sp>
      <p:pic>
        <p:nvPicPr>
          <p:cNvPr id="929" name="Google Shape;929;p44"/>
          <p:cNvPicPr preferRelativeResize="0"/>
          <p:nvPr/>
        </p:nvPicPr>
        <p:blipFill>
          <a:blip r:embed="rId3">
            <a:alphaModFix/>
          </a:blip>
          <a:stretch>
            <a:fillRect/>
          </a:stretch>
        </p:blipFill>
        <p:spPr>
          <a:xfrm>
            <a:off x="1719025" y="1851663"/>
            <a:ext cx="808725" cy="808725"/>
          </a:xfrm>
          <a:prstGeom prst="rect">
            <a:avLst/>
          </a:prstGeom>
          <a:noFill/>
          <a:ln>
            <a:noFill/>
          </a:ln>
        </p:spPr>
      </p:pic>
      <p:pic>
        <p:nvPicPr>
          <p:cNvPr id="930" name="Google Shape;930;p44"/>
          <p:cNvPicPr preferRelativeResize="0"/>
          <p:nvPr/>
        </p:nvPicPr>
        <p:blipFill>
          <a:blip r:embed="rId4">
            <a:alphaModFix/>
          </a:blip>
          <a:stretch>
            <a:fillRect/>
          </a:stretch>
        </p:blipFill>
        <p:spPr>
          <a:xfrm>
            <a:off x="3557228" y="1682647"/>
            <a:ext cx="539234" cy="1146772"/>
          </a:xfrm>
          <a:prstGeom prst="rect">
            <a:avLst/>
          </a:prstGeom>
          <a:noFill/>
          <a:ln>
            <a:noFill/>
          </a:ln>
        </p:spPr>
      </p:pic>
      <p:pic>
        <p:nvPicPr>
          <p:cNvPr id="931" name="Google Shape;931;p44"/>
          <p:cNvPicPr preferRelativeResize="0"/>
          <p:nvPr/>
        </p:nvPicPr>
        <p:blipFill>
          <a:blip r:embed="rId5">
            <a:alphaModFix/>
          </a:blip>
          <a:stretch>
            <a:fillRect/>
          </a:stretch>
        </p:blipFill>
        <p:spPr>
          <a:xfrm>
            <a:off x="5157987" y="1851675"/>
            <a:ext cx="808725" cy="808725"/>
          </a:xfrm>
          <a:prstGeom prst="rect">
            <a:avLst/>
          </a:prstGeom>
          <a:noFill/>
          <a:ln>
            <a:noFill/>
          </a:ln>
        </p:spPr>
      </p:pic>
      <p:pic>
        <p:nvPicPr>
          <p:cNvPr id="932" name="Google Shape;932;p44"/>
          <p:cNvPicPr preferRelativeResize="0"/>
          <p:nvPr/>
        </p:nvPicPr>
        <p:blipFill>
          <a:blip r:embed="rId6">
            <a:alphaModFix/>
          </a:blip>
          <a:stretch>
            <a:fillRect/>
          </a:stretch>
        </p:blipFill>
        <p:spPr>
          <a:xfrm>
            <a:off x="7028234" y="1796190"/>
            <a:ext cx="664342" cy="919675"/>
          </a:xfrm>
          <a:prstGeom prst="rect">
            <a:avLst/>
          </a:prstGeom>
          <a:noFill/>
          <a:ln>
            <a:noFill/>
          </a:ln>
        </p:spPr>
      </p:pic>
      <p:sp>
        <p:nvSpPr>
          <p:cNvPr id="933" name="Google Shape;933;p44"/>
          <p:cNvSpPr txBox="1"/>
          <p:nvPr>
            <p:ph idx="1" type="body"/>
          </p:nvPr>
        </p:nvSpPr>
        <p:spPr>
          <a:xfrm>
            <a:off x="720000" y="3026875"/>
            <a:ext cx="8034000" cy="2046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Candal"/>
              <a:buChar char="●"/>
            </a:pPr>
            <a:r>
              <a:rPr lang="en" sz="2000">
                <a:latin typeface="Candal"/>
                <a:ea typeface="Candal"/>
                <a:cs typeface="Candal"/>
                <a:sym typeface="Candal"/>
              </a:rPr>
              <a:t>Low FormAffect% Teams</a:t>
            </a:r>
            <a:r>
              <a:rPr lang="en" sz="2000">
                <a:latin typeface="Candal"/>
                <a:ea typeface="Candal"/>
                <a:cs typeface="Candal"/>
                <a:sym typeface="Candal"/>
              </a:rPr>
              <a:t> (strong/well-established)</a:t>
            </a:r>
            <a:endParaRPr sz="2000">
              <a:latin typeface="Candal"/>
              <a:ea typeface="Candal"/>
              <a:cs typeface="Candal"/>
              <a:sym typeface="Candal"/>
            </a:endParaRPr>
          </a:p>
          <a:p>
            <a:pPr indent="0" lvl="0" marL="0" rtl="0" algn="l">
              <a:spcBef>
                <a:spcPts val="0"/>
              </a:spcBef>
              <a:spcAft>
                <a:spcPts val="0"/>
              </a:spcAft>
              <a:buNone/>
            </a:pPr>
            <a:r>
              <a:t/>
            </a:r>
            <a:endParaRPr sz="2000">
              <a:latin typeface="Candal"/>
              <a:ea typeface="Candal"/>
              <a:cs typeface="Candal"/>
              <a:sym typeface="Candal"/>
            </a:endParaRPr>
          </a:p>
        </p:txBody>
      </p:sp>
      <p:pic>
        <p:nvPicPr>
          <p:cNvPr id="934" name="Google Shape;934;p44"/>
          <p:cNvPicPr preferRelativeResize="0"/>
          <p:nvPr/>
        </p:nvPicPr>
        <p:blipFill>
          <a:blip r:embed="rId7">
            <a:alphaModFix/>
          </a:blip>
          <a:stretch>
            <a:fillRect/>
          </a:stretch>
        </p:blipFill>
        <p:spPr>
          <a:xfrm>
            <a:off x="1719026" y="3856275"/>
            <a:ext cx="808725" cy="819517"/>
          </a:xfrm>
          <a:prstGeom prst="rect">
            <a:avLst/>
          </a:prstGeom>
          <a:noFill/>
          <a:ln>
            <a:noFill/>
          </a:ln>
        </p:spPr>
      </p:pic>
      <p:pic>
        <p:nvPicPr>
          <p:cNvPr id="935" name="Google Shape;935;p44"/>
          <p:cNvPicPr preferRelativeResize="0"/>
          <p:nvPr/>
        </p:nvPicPr>
        <p:blipFill>
          <a:blip r:embed="rId8">
            <a:alphaModFix/>
          </a:blip>
          <a:stretch>
            <a:fillRect/>
          </a:stretch>
        </p:blipFill>
        <p:spPr>
          <a:xfrm>
            <a:off x="3422475" y="3861675"/>
            <a:ext cx="808725" cy="808725"/>
          </a:xfrm>
          <a:prstGeom prst="rect">
            <a:avLst/>
          </a:prstGeom>
          <a:noFill/>
          <a:ln>
            <a:noFill/>
          </a:ln>
        </p:spPr>
      </p:pic>
      <p:pic>
        <p:nvPicPr>
          <p:cNvPr id="936" name="Google Shape;936;p44"/>
          <p:cNvPicPr preferRelativeResize="0"/>
          <p:nvPr/>
        </p:nvPicPr>
        <p:blipFill>
          <a:blip r:embed="rId9">
            <a:alphaModFix/>
          </a:blip>
          <a:stretch>
            <a:fillRect/>
          </a:stretch>
        </p:blipFill>
        <p:spPr>
          <a:xfrm>
            <a:off x="5230163" y="3875736"/>
            <a:ext cx="664350" cy="780610"/>
          </a:xfrm>
          <a:prstGeom prst="rect">
            <a:avLst/>
          </a:prstGeom>
          <a:noFill/>
          <a:ln>
            <a:noFill/>
          </a:ln>
        </p:spPr>
      </p:pic>
      <p:pic>
        <p:nvPicPr>
          <p:cNvPr id="937" name="Google Shape;937;p44"/>
          <p:cNvPicPr preferRelativeResize="0"/>
          <p:nvPr/>
        </p:nvPicPr>
        <p:blipFill>
          <a:blip r:embed="rId10">
            <a:alphaModFix/>
          </a:blip>
          <a:stretch>
            <a:fillRect/>
          </a:stretch>
        </p:blipFill>
        <p:spPr>
          <a:xfrm>
            <a:off x="6893500" y="3861675"/>
            <a:ext cx="808725" cy="808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45"/>
          <p:cNvSpPr txBox="1"/>
          <p:nvPr>
            <p:ph type="title"/>
          </p:nvPr>
        </p:nvSpPr>
        <p:spPr>
          <a:xfrm>
            <a:off x="720000" y="1936725"/>
            <a:ext cx="5374200" cy="197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300"/>
              <a:t>MACHINE LEARNING</a:t>
            </a:r>
            <a:endParaRPr sz="5300"/>
          </a:p>
        </p:txBody>
      </p:sp>
      <p:sp>
        <p:nvSpPr>
          <p:cNvPr id="943" name="Google Shape;943;p45"/>
          <p:cNvSpPr txBox="1"/>
          <p:nvPr>
            <p:ph idx="2" type="title"/>
          </p:nvPr>
        </p:nvSpPr>
        <p:spPr>
          <a:xfrm>
            <a:off x="720000" y="539988"/>
            <a:ext cx="24375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944" name="Google Shape;944;p45"/>
          <p:cNvSpPr/>
          <p:nvPr/>
        </p:nvSpPr>
        <p:spPr>
          <a:xfrm>
            <a:off x="5689338" y="726306"/>
            <a:ext cx="655500" cy="655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5" name="Google Shape;945;p45"/>
          <p:cNvCxnSpPr/>
          <p:nvPr/>
        </p:nvCxnSpPr>
        <p:spPr>
          <a:xfrm>
            <a:off x="826950" y="3937925"/>
            <a:ext cx="4862400" cy="0"/>
          </a:xfrm>
          <a:prstGeom prst="straightConnector1">
            <a:avLst/>
          </a:prstGeom>
          <a:noFill/>
          <a:ln cap="flat" cmpd="sng" w="9525">
            <a:solidFill>
              <a:schemeClr val="accent1"/>
            </a:solidFill>
            <a:prstDash val="solid"/>
            <a:miter lim="8000"/>
            <a:headEnd len="med" w="med" type="none"/>
            <a:tailEnd len="med" w="med" type="none"/>
          </a:ln>
        </p:spPr>
      </p:cxnSp>
      <p:sp>
        <p:nvSpPr>
          <p:cNvPr id="946" name="Google Shape;946;p45"/>
          <p:cNvSpPr/>
          <p:nvPr/>
        </p:nvSpPr>
        <p:spPr>
          <a:xfrm>
            <a:off x="5689500" y="3862772"/>
            <a:ext cx="150300" cy="1503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5"/>
          <p:cNvSpPr/>
          <p:nvPr/>
        </p:nvSpPr>
        <p:spPr>
          <a:xfrm>
            <a:off x="6520450" y="1229300"/>
            <a:ext cx="2328382" cy="3385843"/>
          </a:xfrm>
          <a:custGeom>
            <a:rect b="b" l="l" r="r" t="t"/>
            <a:pathLst>
              <a:path extrusionOk="0" h="81942" w="56350">
                <a:moveTo>
                  <a:pt x="51263" y="0"/>
                </a:moveTo>
                <a:cubicBezTo>
                  <a:pt x="51097" y="0"/>
                  <a:pt x="50997" y="15"/>
                  <a:pt x="50997" y="38"/>
                </a:cubicBezTo>
                <a:cubicBezTo>
                  <a:pt x="50997" y="165"/>
                  <a:pt x="49863" y="670"/>
                  <a:pt x="49863" y="670"/>
                </a:cubicBezTo>
                <a:lnTo>
                  <a:pt x="50179" y="1110"/>
                </a:lnTo>
                <a:cubicBezTo>
                  <a:pt x="50179" y="1110"/>
                  <a:pt x="48540" y="1550"/>
                  <a:pt x="47409" y="1739"/>
                </a:cubicBezTo>
                <a:cubicBezTo>
                  <a:pt x="46275" y="1928"/>
                  <a:pt x="44070" y="3439"/>
                  <a:pt x="43630" y="4573"/>
                </a:cubicBezTo>
                <a:cubicBezTo>
                  <a:pt x="43190" y="5707"/>
                  <a:pt x="43192" y="7382"/>
                  <a:pt x="43192" y="7382"/>
                </a:cubicBezTo>
                <a:cubicBezTo>
                  <a:pt x="43192" y="7382"/>
                  <a:pt x="43300" y="7891"/>
                  <a:pt x="42774" y="8325"/>
                </a:cubicBezTo>
                <a:cubicBezTo>
                  <a:pt x="42249" y="8761"/>
                  <a:pt x="42120" y="9087"/>
                  <a:pt x="42230" y="9378"/>
                </a:cubicBezTo>
                <a:cubicBezTo>
                  <a:pt x="42309" y="9589"/>
                  <a:pt x="42572" y="9618"/>
                  <a:pt x="42709" y="9618"/>
                </a:cubicBezTo>
                <a:cubicBezTo>
                  <a:pt x="42760" y="9618"/>
                  <a:pt x="42793" y="9614"/>
                  <a:pt x="42793" y="9614"/>
                </a:cubicBezTo>
                <a:lnTo>
                  <a:pt x="42793" y="9614"/>
                </a:lnTo>
                <a:lnTo>
                  <a:pt x="42737" y="10522"/>
                </a:lnTo>
                <a:cubicBezTo>
                  <a:pt x="42737" y="10522"/>
                  <a:pt x="40634" y="10576"/>
                  <a:pt x="39635" y="10576"/>
                </a:cubicBezTo>
                <a:cubicBezTo>
                  <a:pt x="38638" y="10576"/>
                  <a:pt x="36986" y="10322"/>
                  <a:pt x="36986" y="10322"/>
                </a:cubicBezTo>
                <a:lnTo>
                  <a:pt x="35190" y="9922"/>
                </a:lnTo>
                <a:cubicBezTo>
                  <a:pt x="35190" y="9922"/>
                  <a:pt x="34427" y="8921"/>
                  <a:pt x="33375" y="8921"/>
                </a:cubicBezTo>
                <a:cubicBezTo>
                  <a:pt x="33340" y="8921"/>
                  <a:pt x="33303" y="8923"/>
                  <a:pt x="33267" y="8925"/>
                </a:cubicBezTo>
                <a:cubicBezTo>
                  <a:pt x="32160" y="8998"/>
                  <a:pt x="31797" y="10121"/>
                  <a:pt x="31797" y="10121"/>
                </a:cubicBezTo>
                <a:cubicBezTo>
                  <a:pt x="31797" y="10121"/>
                  <a:pt x="30076" y="11695"/>
                  <a:pt x="30076" y="11909"/>
                </a:cubicBezTo>
                <a:cubicBezTo>
                  <a:pt x="30076" y="12120"/>
                  <a:pt x="30030" y="13584"/>
                  <a:pt x="30030" y="13584"/>
                </a:cubicBezTo>
                <a:lnTo>
                  <a:pt x="30408" y="14151"/>
                </a:lnTo>
                <a:cubicBezTo>
                  <a:pt x="30408" y="14151"/>
                  <a:pt x="30479" y="14788"/>
                  <a:pt x="30715" y="14859"/>
                </a:cubicBezTo>
                <a:cubicBezTo>
                  <a:pt x="30950" y="14930"/>
                  <a:pt x="31187" y="15521"/>
                  <a:pt x="31187" y="15521"/>
                </a:cubicBezTo>
                <a:cubicBezTo>
                  <a:pt x="31187" y="15521"/>
                  <a:pt x="31392" y="15893"/>
                  <a:pt x="31736" y="15893"/>
                </a:cubicBezTo>
                <a:cubicBezTo>
                  <a:pt x="31779" y="15893"/>
                  <a:pt x="31824" y="15887"/>
                  <a:pt x="31872" y="15874"/>
                </a:cubicBezTo>
                <a:cubicBezTo>
                  <a:pt x="32295" y="15756"/>
                  <a:pt x="32580" y="15189"/>
                  <a:pt x="32580" y="15189"/>
                </a:cubicBezTo>
                <a:lnTo>
                  <a:pt x="32981" y="14930"/>
                </a:lnTo>
                <a:cubicBezTo>
                  <a:pt x="32981" y="14930"/>
                  <a:pt x="33153" y="15021"/>
                  <a:pt x="33337" y="15021"/>
                </a:cubicBezTo>
                <a:cubicBezTo>
                  <a:pt x="33417" y="15021"/>
                  <a:pt x="33499" y="15004"/>
                  <a:pt x="33570" y="14954"/>
                </a:cubicBezTo>
                <a:cubicBezTo>
                  <a:pt x="33807" y="14788"/>
                  <a:pt x="33973" y="14433"/>
                  <a:pt x="33973" y="14433"/>
                </a:cubicBezTo>
                <a:cubicBezTo>
                  <a:pt x="33973" y="14433"/>
                  <a:pt x="38009" y="15048"/>
                  <a:pt x="38506" y="15403"/>
                </a:cubicBezTo>
                <a:cubicBezTo>
                  <a:pt x="39002" y="15756"/>
                  <a:pt x="40513" y="16300"/>
                  <a:pt x="40513" y="16300"/>
                </a:cubicBezTo>
                <a:lnTo>
                  <a:pt x="41867" y="16726"/>
                </a:lnTo>
                <a:lnTo>
                  <a:pt x="42685" y="17733"/>
                </a:lnTo>
                <a:cubicBezTo>
                  <a:pt x="42685" y="17733"/>
                  <a:pt x="43252" y="19873"/>
                  <a:pt x="42874" y="20849"/>
                </a:cubicBezTo>
                <a:cubicBezTo>
                  <a:pt x="42496" y="21825"/>
                  <a:pt x="41678" y="24250"/>
                  <a:pt x="41772" y="24563"/>
                </a:cubicBezTo>
                <a:cubicBezTo>
                  <a:pt x="41867" y="24879"/>
                  <a:pt x="41238" y="26484"/>
                  <a:pt x="40733" y="26769"/>
                </a:cubicBezTo>
                <a:cubicBezTo>
                  <a:pt x="40229" y="27051"/>
                  <a:pt x="39947" y="27113"/>
                  <a:pt x="39947" y="27113"/>
                </a:cubicBezTo>
                <a:cubicBezTo>
                  <a:pt x="39947" y="27113"/>
                  <a:pt x="36861" y="24973"/>
                  <a:pt x="34594" y="24281"/>
                </a:cubicBezTo>
                <a:cubicBezTo>
                  <a:pt x="32327" y="23588"/>
                  <a:pt x="29148" y="23272"/>
                  <a:pt x="29148" y="23272"/>
                </a:cubicBezTo>
                <a:cubicBezTo>
                  <a:pt x="29148" y="23272"/>
                  <a:pt x="25842" y="21289"/>
                  <a:pt x="24551" y="21038"/>
                </a:cubicBezTo>
                <a:cubicBezTo>
                  <a:pt x="23259" y="20787"/>
                  <a:pt x="19892" y="19935"/>
                  <a:pt x="19892" y="19935"/>
                </a:cubicBezTo>
                <a:cubicBezTo>
                  <a:pt x="19892" y="19935"/>
                  <a:pt x="14225" y="16379"/>
                  <a:pt x="12683" y="16159"/>
                </a:cubicBezTo>
                <a:cubicBezTo>
                  <a:pt x="11140" y="15937"/>
                  <a:pt x="9188" y="14394"/>
                  <a:pt x="8464" y="13734"/>
                </a:cubicBezTo>
                <a:cubicBezTo>
                  <a:pt x="7739" y="13073"/>
                  <a:pt x="6983" y="12318"/>
                  <a:pt x="7046" y="12002"/>
                </a:cubicBezTo>
                <a:cubicBezTo>
                  <a:pt x="7110" y="11686"/>
                  <a:pt x="6292" y="11122"/>
                  <a:pt x="6039" y="10995"/>
                </a:cubicBezTo>
                <a:cubicBezTo>
                  <a:pt x="5787" y="10868"/>
                  <a:pt x="4465" y="8665"/>
                  <a:pt x="4025" y="7910"/>
                </a:cubicBezTo>
                <a:cubicBezTo>
                  <a:pt x="3584" y="7154"/>
                  <a:pt x="2162" y="3911"/>
                  <a:pt x="2162" y="3911"/>
                </a:cubicBezTo>
                <a:cubicBezTo>
                  <a:pt x="2162" y="3911"/>
                  <a:pt x="1870" y="3790"/>
                  <a:pt x="1592" y="3790"/>
                </a:cubicBezTo>
                <a:cubicBezTo>
                  <a:pt x="1433" y="3790"/>
                  <a:pt x="1279" y="3829"/>
                  <a:pt x="1186" y="3952"/>
                </a:cubicBezTo>
                <a:cubicBezTo>
                  <a:pt x="933" y="4293"/>
                  <a:pt x="804" y="5013"/>
                  <a:pt x="804" y="5013"/>
                </a:cubicBezTo>
                <a:cubicBezTo>
                  <a:pt x="804" y="5013"/>
                  <a:pt x="254" y="5522"/>
                  <a:pt x="339" y="5734"/>
                </a:cubicBezTo>
                <a:cubicBezTo>
                  <a:pt x="424" y="5945"/>
                  <a:pt x="678" y="5945"/>
                  <a:pt x="678" y="5945"/>
                </a:cubicBezTo>
                <a:lnTo>
                  <a:pt x="636" y="7557"/>
                </a:lnTo>
                <a:cubicBezTo>
                  <a:pt x="636" y="7557"/>
                  <a:pt x="169" y="7725"/>
                  <a:pt x="84" y="7980"/>
                </a:cubicBezTo>
                <a:cubicBezTo>
                  <a:pt x="1" y="8233"/>
                  <a:pt x="84" y="8742"/>
                  <a:pt x="84" y="8742"/>
                </a:cubicBezTo>
                <a:lnTo>
                  <a:pt x="678" y="8742"/>
                </a:lnTo>
                <a:cubicBezTo>
                  <a:pt x="678" y="8742"/>
                  <a:pt x="763" y="9589"/>
                  <a:pt x="974" y="10227"/>
                </a:cubicBezTo>
                <a:cubicBezTo>
                  <a:pt x="1186" y="10862"/>
                  <a:pt x="1149" y="12768"/>
                  <a:pt x="1103" y="12982"/>
                </a:cubicBezTo>
                <a:cubicBezTo>
                  <a:pt x="1060" y="13194"/>
                  <a:pt x="592" y="13235"/>
                  <a:pt x="551" y="13574"/>
                </a:cubicBezTo>
                <a:cubicBezTo>
                  <a:pt x="509" y="13914"/>
                  <a:pt x="678" y="14168"/>
                  <a:pt x="678" y="14168"/>
                </a:cubicBezTo>
                <a:lnTo>
                  <a:pt x="1103" y="14168"/>
                </a:lnTo>
                <a:cubicBezTo>
                  <a:pt x="1103" y="14168"/>
                  <a:pt x="466" y="14846"/>
                  <a:pt x="551" y="15100"/>
                </a:cubicBezTo>
                <a:cubicBezTo>
                  <a:pt x="636" y="15355"/>
                  <a:pt x="889" y="15779"/>
                  <a:pt x="889" y="15779"/>
                </a:cubicBezTo>
                <a:lnTo>
                  <a:pt x="1527" y="15779"/>
                </a:lnTo>
                <a:cubicBezTo>
                  <a:pt x="1527" y="15779"/>
                  <a:pt x="1452" y="16938"/>
                  <a:pt x="2495" y="16938"/>
                </a:cubicBezTo>
                <a:cubicBezTo>
                  <a:pt x="2563" y="16938"/>
                  <a:pt x="2635" y="16933"/>
                  <a:pt x="2712" y="16923"/>
                </a:cubicBezTo>
                <a:cubicBezTo>
                  <a:pt x="3741" y="16785"/>
                  <a:pt x="4409" y="16538"/>
                  <a:pt x="4873" y="16538"/>
                </a:cubicBezTo>
                <a:cubicBezTo>
                  <a:pt x="4983" y="16538"/>
                  <a:pt x="5081" y="16552"/>
                  <a:pt x="5171" y="16584"/>
                </a:cubicBezTo>
                <a:cubicBezTo>
                  <a:pt x="5638" y="16753"/>
                  <a:pt x="6823" y="16584"/>
                  <a:pt x="7629" y="17473"/>
                </a:cubicBezTo>
                <a:cubicBezTo>
                  <a:pt x="8435" y="18364"/>
                  <a:pt x="12037" y="21584"/>
                  <a:pt x="14327" y="23154"/>
                </a:cubicBezTo>
                <a:cubicBezTo>
                  <a:pt x="16615" y="24721"/>
                  <a:pt x="19327" y="25315"/>
                  <a:pt x="20641" y="25780"/>
                </a:cubicBezTo>
                <a:cubicBezTo>
                  <a:pt x="21955" y="26247"/>
                  <a:pt x="23270" y="27180"/>
                  <a:pt x="23270" y="27180"/>
                </a:cubicBezTo>
                <a:cubicBezTo>
                  <a:pt x="23270" y="27180"/>
                  <a:pt x="26575" y="30188"/>
                  <a:pt x="28016" y="31758"/>
                </a:cubicBezTo>
                <a:cubicBezTo>
                  <a:pt x="29457" y="33325"/>
                  <a:pt x="32001" y="34469"/>
                  <a:pt x="32001" y="34469"/>
                </a:cubicBezTo>
                <a:lnTo>
                  <a:pt x="32297" y="35910"/>
                </a:lnTo>
                <a:lnTo>
                  <a:pt x="34077" y="36758"/>
                </a:lnTo>
                <a:lnTo>
                  <a:pt x="31789" y="40021"/>
                </a:lnTo>
                <a:lnTo>
                  <a:pt x="32424" y="43794"/>
                </a:lnTo>
                <a:cubicBezTo>
                  <a:pt x="32424" y="43794"/>
                  <a:pt x="30360" y="48837"/>
                  <a:pt x="30030" y="51576"/>
                </a:cubicBezTo>
                <a:cubicBezTo>
                  <a:pt x="29700" y="54315"/>
                  <a:pt x="29841" y="56063"/>
                  <a:pt x="30124" y="56960"/>
                </a:cubicBezTo>
                <a:cubicBezTo>
                  <a:pt x="30408" y="57857"/>
                  <a:pt x="30834" y="59557"/>
                  <a:pt x="30738" y="60454"/>
                </a:cubicBezTo>
                <a:cubicBezTo>
                  <a:pt x="30645" y="61351"/>
                  <a:pt x="31068" y="64657"/>
                  <a:pt x="31683" y="66639"/>
                </a:cubicBezTo>
                <a:cubicBezTo>
                  <a:pt x="32297" y="68624"/>
                  <a:pt x="32297" y="71315"/>
                  <a:pt x="31920" y="72590"/>
                </a:cubicBezTo>
                <a:cubicBezTo>
                  <a:pt x="31542" y="73865"/>
                  <a:pt x="30501" y="77218"/>
                  <a:pt x="30078" y="77689"/>
                </a:cubicBezTo>
                <a:cubicBezTo>
                  <a:pt x="29652" y="78163"/>
                  <a:pt x="27292" y="81090"/>
                  <a:pt x="27574" y="81375"/>
                </a:cubicBezTo>
                <a:cubicBezTo>
                  <a:pt x="27811" y="81611"/>
                  <a:pt x="28937" y="81880"/>
                  <a:pt x="29577" y="81880"/>
                </a:cubicBezTo>
                <a:cubicBezTo>
                  <a:pt x="29704" y="81880"/>
                  <a:pt x="29811" y="81869"/>
                  <a:pt x="29889" y="81846"/>
                </a:cubicBezTo>
                <a:cubicBezTo>
                  <a:pt x="30360" y="81705"/>
                  <a:pt x="32297" y="81942"/>
                  <a:pt x="32769" y="81279"/>
                </a:cubicBezTo>
                <a:cubicBezTo>
                  <a:pt x="33240" y="80619"/>
                  <a:pt x="33855" y="79012"/>
                  <a:pt x="34706" y="78541"/>
                </a:cubicBezTo>
                <a:cubicBezTo>
                  <a:pt x="35555" y="78069"/>
                  <a:pt x="37634" y="76981"/>
                  <a:pt x="37775" y="75943"/>
                </a:cubicBezTo>
                <a:cubicBezTo>
                  <a:pt x="37916" y="74905"/>
                  <a:pt x="37349" y="73913"/>
                  <a:pt x="37349" y="73913"/>
                </a:cubicBezTo>
                <a:cubicBezTo>
                  <a:pt x="37349" y="73913"/>
                  <a:pt x="35445" y="71189"/>
                  <a:pt x="35445" y="71000"/>
                </a:cubicBezTo>
                <a:cubicBezTo>
                  <a:pt x="35445" y="70811"/>
                  <a:pt x="36074" y="65207"/>
                  <a:pt x="36201" y="62753"/>
                </a:cubicBezTo>
                <a:cubicBezTo>
                  <a:pt x="36325" y="60296"/>
                  <a:pt x="35948" y="58093"/>
                  <a:pt x="35759" y="56833"/>
                </a:cubicBezTo>
                <a:cubicBezTo>
                  <a:pt x="35570" y="55575"/>
                  <a:pt x="35318" y="54441"/>
                  <a:pt x="35318" y="54441"/>
                </a:cubicBezTo>
                <a:lnTo>
                  <a:pt x="38782" y="48837"/>
                </a:lnTo>
                <a:lnTo>
                  <a:pt x="41678" y="44681"/>
                </a:lnTo>
                <a:lnTo>
                  <a:pt x="42938" y="43422"/>
                </a:lnTo>
                <a:cubicBezTo>
                  <a:pt x="42938" y="43422"/>
                  <a:pt x="45268" y="42856"/>
                  <a:pt x="46653" y="40840"/>
                </a:cubicBezTo>
                <a:cubicBezTo>
                  <a:pt x="48038" y="38826"/>
                  <a:pt x="48542" y="36874"/>
                  <a:pt x="48542" y="36874"/>
                </a:cubicBezTo>
                <a:lnTo>
                  <a:pt x="50619" y="36496"/>
                </a:lnTo>
                <a:lnTo>
                  <a:pt x="50619" y="33284"/>
                </a:lnTo>
                <a:cubicBezTo>
                  <a:pt x="50619" y="33284"/>
                  <a:pt x="51374" y="31017"/>
                  <a:pt x="51941" y="30325"/>
                </a:cubicBezTo>
                <a:cubicBezTo>
                  <a:pt x="52508" y="29632"/>
                  <a:pt x="53326" y="27491"/>
                  <a:pt x="53893" y="26422"/>
                </a:cubicBezTo>
                <a:cubicBezTo>
                  <a:pt x="54460" y="25350"/>
                  <a:pt x="55971" y="21320"/>
                  <a:pt x="56160" y="19306"/>
                </a:cubicBezTo>
                <a:cubicBezTo>
                  <a:pt x="56349" y="17290"/>
                  <a:pt x="55216" y="13325"/>
                  <a:pt x="55216" y="13325"/>
                </a:cubicBezTo>
                <a:lnTo>
                  <a:pt x="55278" y="11122"/>
                </a:lnTo>
                <a:lnTo>
                  <a:pt x="53391" y="10428"/>
                </a:lnTo>
                <a:lnTo>
                  <a:pt x="52446" y="10681"/>
                </a:lnTo>
                <a:cubicBezTo>
                  <a:pt x="52446" y="10681"/>
                  <a:pt x="54082" y="9548"/>
                  <a:pt x="54271" y="7910"/>
                </a:cubicBezTo>
                <a:cubicBezTo>
                  <a:pt x="54460" y="6273"/>
                  <a:pt x="53326" y="4068"/>
                  <a:pt x="53326" y="4068"/>
                </a:cubicBezTo>
                <a:cubicBezTo>
                  <a:pt x="53326" y="4068"/>
                  <a:pt x="54900" y="2432"/>
                  <a:pt x="54333" y="1236"/>
                </a:cubicBezTo>
                <a:cubicBezTo>
                  <a:pt x="53876" y="266"/>
                  <a:pt x="51971" y="0"/>
                  <a:pt x="51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46"/>
          <p:cNvSpPr txBox="1"/>
          <p:nvPr>
            <p:ph idx="6" type="title"/>
          </p:nvPr>
        </p:nvSpPr>
        <p:spPr>
          <a:xfrm>
            <a:off x="720000" y="331645"/>
            <a:ext cx="77040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000"/>
              <a:t>ML Models Used</a:t>
            </a:r>
            <a:endParaRPr sz="5000"/>
          </a:p>
        </p:txBody>
      </p:sp>
      <p:sp>
        <p:nvSpPr>
          <p:cNvPr id="953" name="Google Shape;953;p46"/>
          <p:cNvSpPr txBox="1"/>
          <p:nvPr>
            <p:ph type="title"/>
          </p:nvPr>
        </p:nvSpPr>
        <p:spPr>
          <a:xfrm>
            <a:off x="720000" y="3392788"/>
            <a:ext cx="23364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Linear Regression</a:t>
            </a:r>
            <a:endParaRPr/>
          </a:p>
        </p:txBody>
      </p:sp>
      <p:sp>
        <p:nvSpPr>
          <p:cNvPr id="954" name="Google Shape;954;p46"/>
          <p:cNvSpPr txBox="1"/>
          <p:nvPr>
            <p:ph idx="2" type="title"/>
          </p:nvPr>
        </p:nvSpPr>
        <p:spPr>
          <a:xfrm>
            <a:off x="3403800" y="3392788"/>
            <a:ext cx="23364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Neural Network</a:t>
            </a:r>
            <a:endParaRPr/>
          </a:p>
        </p:txBody>
      </p:sp>
      <p:sp>
        <p:nvSpPr>
          <p:cNvPr id="955" name="Google Shape;955;p46"/>
          <p:cNvSpPr txBox="1"/>
          <p:nvPr>
            <p:ph idx="4" type="title"/>
          </p:nvPr>
        </p:nvSpPr>
        <p:spPr>
          <a:xfrm>
            <a:off x="6087600" y="3392800"/>
            <a:ext cx="27465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Random Forest Regression</a:t>
            </a:r>
            <a:endParaRPr/>
          </a:p>
        </p:txBody>
      </p:sp>
      <p:sp>
        <p:nvSpPr>
          <p:cNvPr id="956" name="Google Shape;956;p46"/>
          <p:cNvSpPr/>
          <p:nvPr/>
        </p:nvSpPr>
        <p:spPr>
          <a:xfrm>
            <a:off x="1081500" y="3962463"/>
            <a:ext cx="582342" cy="881802"/>
          </a:xfrm>
          <a:custGeom>
            <a:rect b="b" l="l" r="r" t="t"/>
            <a:pathLst>
              <a:path extrusionOk="0" h="78557" w="51879">
                <a:moveTo>
                  <a:pt x="25015" y="0"/>
                </a:moveTo>
                <a:cubicBezTo>
                  <a:pt x="24957" y="0"/>
                  <a:pt x="24897" y="2"/>
                  <a:pt x="24837" y="4"/>
                </a:cubicBezTo>
                <a:cubicBezTo>
                  <a:pt x="22636" y="87"/>
                  <a:pt x="22346" y="1000"/>
                  <a:pt x="21349" y="1540"/>
                </a:cubicBezTo>
                <a:cubicBezTo>
                  <a:pt x="20353" y="2082"/>
                  <a:pt x="19896" y="4491"/>
                  <a:pt x="19688" y="5861"/>
                </a:cubicBezTo>
                <a:cubicBezTo>
                  <a:pt x="19480" y="7231"/>
                  <a:pt x="20477" y="9142"/>
                  <a:pt x="20477" y="9142"/>
                </a:cubicBezTo>
                <a:lnTo>
                  <a:pt x="20685" y="10888"/>
                </a:lnTo>
                <a:cubicBezTo>
                  <a:pt x="20685" y="10888"/>
                  <a:pt x="17404" y="11552"/>
                  <a:pt x="16821" y="11718"/>
                </a:cubicBezTo>
                <a:cubicBezTo>
                  <a:pt x="16239" y="11884"/>
                  <a:pt x="11838" y="12507"/>
                  <a:pt x="10758" y="12964"/>
                </a:cubicBezTo>
                <a:cubicBezTo>
                  <a:pt x="9678" y="13421"/>
                  <a:pt x="7392" y="15289"/>
                  <a:pt x="7392" y="15289"/>
                </a:cubicBezTo>
                <a:cubicBezTo>
                  <a:pt x="7392" y="15289"/>
                  <a:pt x="6479" y="15829"/>
                  <a:pt x="5939" y="16328"/>
                </a:cubicBezTo>
                <a:cubicBezTo>
                  <a:pt x="5399" y="16826"/>
                  <a:pt x="3987" y="18780"/>
                  <a:pt x="3406" y="19901"/>
                </a:cubicBezTo>
                <a:cubicBezTo>
                  <a:pt x="2824" y="21022"/>
                  <a:pt x="2160" y="24012"/>
                  <a:pt x="1994" y="24676"/>
                </a:cubicBezTo>
                <a:cubicBezTo>
                  <a:pt x="1828" y="25341"/>
                  <a:pt x="499" y="26960"/>
                  <a:pt x="250" y="27459"/>
                </a:cubicBezTo>
                <a:cubicBezTo>
                  <a:pt x="1" y="27957"/>
                  <a:pt x="956" y="27874"/>
                  <a:pt x="1039" y="28540"/>
                </a:cubicBezTo>
                <a:cubicBezTo>
                  <a:pt x="1122" y="29205"/>
                  <a:pt x="1786" y="29080"/>
                  <a:pt x="1869" y="29329"/>
                </a:cubicBezTo>
                <a:cubicBezTo>
                  <a:pt x="1952" y="29578"/>
                  <a:pt x="2783" y="29578"/>
                  <a:pt x="2783" y="29578"/>
                </a:cubicBezTo>
                <a:lnTo>
                  <a:pt x="3406" y="30102"/>
                </a:lnTo>
                <a:cubicBezTo>
                  <a:pt x="3406" y="30102"/>
                  <a:pt x="3664" y="30146"/>
                  <a:pt x="3910" y="30146"/>
                </a:cubicBezTo>
                <a:cubicBezTo>
                  <a:pt x="4033" y="30146"/>
                  <a:pt x="4153" y="30135"/>
                  <a:pt x="4236" y="30102"/>
                </a:cubicBezTo>
                <a:cubicBezTo>
                  <a:pt x="4485" y="30002"/>
                  <a:pt x="4444" y="28748"/>
                  <a:pt x="4444" y="28748"/>
                </a:cubicBezTo>
                <a:lnTo>
                  <a:pt x="5150" y="28706"/>
                </a:lnTo>
                <a:cubicBezTo>
                  <a:pt x="5150" y="28706"/>
                  <a:pt x="5358" y="27625"/>
                  <a:pt x="5399" y="27126"/>
                </a:cubicBezTo>
                <a:cubicBezTo>
                  <a:pt x="5441" y="26628"/>
                  <a:pt x="4776" y="25631"/>
                  <a:pt x="4776" y="25631"/>
                </a:cubicBezTo>
                <a:cubicBezTo>
                  <a:pt x="4776" y="25631"/>
                  <a:pt x="5524" y="23389"/>
                  <a:pt x="6520" y="22600"/>
                </a:cubicBezTo>
                <a:cubicBezTo>
                  <a:pt x="7519" y="21811"/>
                  <a:pt x="8100" y="19942"/>
                  <a:pt x="8100" y="19942"/>
                </a:cubicBezTo>
                <a:lnTo>
                  <a:pt x="11173" y="20108"/>
                </a:lnTo>
                <a:cubicBezTo>
                  <a:pt x="11173" y="20108"/>
                  <a:pt x="11090" y="21022"/>
                  <a:pt x="11007" y="21147"/>
                </a:cubicBezTo>
                <a:cubicBezTo>
                  <a:pt x="10924" y="21271"/>
                  <a:pt x="9471" y="24593"/>
                  <a:pt x="9055" y="25009"/>
                </a:cubicBezTo>
                <a:cubicBezTo>
                  <a:pt x="8640" y="25424"/>
                  <a:pt x="6647" y="28042"/>
                  <a:pt x="5980" y="28997"/>
                </a:cubicBezTo>
                <a:cubicBezTo>
                  <a:pt x="5316" y="29952"/>
                  <a:pt x="4693" y="32984"/>
                  <a:pt x="4527" y="33565"/>
                </a:cubicBezTo>
                <a:cubicBezTo>
                  <a:pt x="4361" y="34146"/>
                  <a:pt x="4361" y="34686"/>
                  <a:pt x="4029" y="36100"/>
                </a:cubicBezTo>
                <a:cubicBezTo>
                  <a:pt x="3696" y="37512"/>
                  <a:pt x="4402" y="38010"/>
                  <a:pt x="4278" y="39007"/>
                </a:cubicBezTo>
                <a:cubicBezTo>
                  <a:pt x="4153" y="40003"/>
                  <a:pt x="4278" y="44447"/>
                  <a:pt x="4278" y="44447"/>
                </a:cubicBezTo>
                <a:lnTo>
                  <a:pt x="4984" y="44903"/>
                </a:lnTo>
                <a:cubicBezTo>
                  <a:pt x="4984" y="44903"/>
                  <a:pt x="5233" y="45778"/>
                  <a:pt x="5399" y="47812"/>
                </a:cubicBezTo>
                <a:cubicBezTo>
                  <a:pt x="5565" y="49847"/>
                  <a:pt x="7187" y="55165"/>
                  <a:pt x="7187" y="55165"/>
                </a:cubicBezTo>
                <a:cubicBezTo>
                  <a:pt x="7187" y="55165"/>
                  <a:pt x="7644" y="57116"/>
                  <a:pt x="8266" y="58196"/>
                </a:cubicBezTo>
                <a:cubicBezTo>
                  <a:pt x="8889" y="59276"/>
                  <a:pt x="11215" y="61935"/>
                  <a:pt x="12461" y="62558"/>
                </a:cubicBezTo>
                <a:cubicBezTo>
                  <a:pt x="13706" y="63181"/>
                  <a:pt x="15120" y="64676"/>
                  <a:pt x="15120" y="64676"/>
                </a:cubicBezTo>
                <a:lnTo>
                  <a:pt x="15253" y="65714"/>
                </a:lnTo>
                <a:cubicBezTo>
                  <a:pt x="14304" y="65181"/>
                  <a:pt x="13210" y="64875"/>
                  <a:pt x="12043" y="64875"/>
                </a:cubicBezTo>
                <a:cubicBezTo>
                  <a:pt x="8418" y="64875"/>
                  <a:pt x="5478" y="67815"/>
                  <a:pt x="5478" y="71443"/>
                </a:cubicBezTo>
                <a:cubicBezTo>
                  <a:pt x="5478" y="75068"/>
                  <a:pt x="8418" y="78008"/>
                  <a:pt x="12043" y="78008"/>
                </a:cubicBezTo>
                <a:cubicBezTo>
                  <a:pt x="14535" y="78008"/>
                  <a:pt x="16700" y="76621"/>
                  <a:pt x="17813" y="74578"/>
                </a:cubicBezTo>
                <a:lnTo>
                  <a:pt x="18110" y="75392"/>
                </a:lnTo>
                <a:lnTo>
                  <a:pt x="19397" y="75765"/>
                </a:lnTo>
                <a:cubicBezTo>
                  <a:pt x="19397" y="75765"/>
                  <a:pt x="21017" y="75516"/>
                  <a:pt x="21557" y="74893"/>
                </a:cubicBezTo>
                <a:cubicBezTo>
                  <a:pt x="22097" y="74270"/>
                  <a:pt x="21972" y="72900"/>
                  <a:pt x="22097" y="71613"/>
                </a:cubicBezTo>
                <a:cubicBezTo>
                  <a:pt x="22097" y="71613"/>
                  <a:pt x="20934" y="68247"/>
                  <a:pt x="20519" y="67292"/>
                </a:cubicBezTo>
                <a:cubicBezTo>
                  <a:pt x="20103" y="66337"/>
                  <a:pt x="20643" y="64593"/>
                  <a:pt x="19813" y="63762"/>
                </a:cubicBezTo>
                <a:cubicBezTo>
                  <a:pt x="18982" y="62932"/>
                  <a:pt x="17404" y="61146"/>
                  <a:pt x="17072" y="60397"/>
                </a:cubicBezTo>
                <a:cubicBezTo>
                  <a:pt x="16740" y="59649"/>
                  <a:pt x="15826" y="58528"/>
                  <a:pt x="15619" y="56950"/>
                </a:cubicBezTo>
                <a:cubicBezTo>
                  <a:pt x="15411" y="55372"/>
                  <a:pt x="13582" y="53503"/>
                  <a:pt x="13582" y="53503"/>
                </a:cubicBezTo>
                <a:cubicBezTo>
                  <a:pt x="13582" y="53503"/>
                  <a:pt x="13831" y="50885"/>
                  <a:pt x="14163" y="49349"/>
                </a:cubicBezTo>
                <a:cubicBezTo>
                  <a:pt x="14495" y="47812"/>
                  <a:pt x="15616" y="42453"/>
                  <a:pt x="15616" y="42453"/>
                </a:cubicBezTo>
                <a:lnTo>
                  <a:pt x="16032" y="41581"/>
                </a:lnTo>
                <a:lnTo>
                  <a:pt x="17197" y="43203"/>
                </a:lnTo>
                <a:cubicBezTo>
                  <a:pt x="17197" y="43203"/>
                  <a:pt x="18027" y="44573"/>
                  <a:pt x="18193" y="44739"/>
                </a:cubicBezTo>
                <a:cubicBezTo>
                  <a:pt x="18359" y="44906"/>
                  <a:pt x="19605" y="46400"/>
                  <a:pt x="19605" y="46400"/>
                </a:cubicBezTo>
                <a:cubicBezTo>
                  <a:pt x="19605" y="46400"/>
                  <a:pt x="20643" y="46442"/>
                  <a:pt x="20809" y="46484"/>
                </a:cubicBezTo>
                <a:cubicBezTo>
                  <a:pt x="20975" y="46525"/>
                  <a:pt x="22969" y="47978"/>
                  <a:pt x="23758" y="48643"/>
                </a:cubicBezTo>
                <a:cubicBezTo>
                  <a:pt x="24547" y="49307"/>
                  <a:pt x="27248" y="51967"/>
                  <a:pt x="27372" y="52175"/>
                </a:cubicBezTo>
                <a:cubicBezTo>
                  <a:pt x="27497" y="52382"/>
                  <a:pt x="29324" y="55206"/>
                  <a:pt x="29490" y="55414"/>
                </a:cubicBezTo>
                <a:cubicBezTo>
                  <a:pt x="29656" y="55621"/>
                  <a:pt x="30030" y="57365"/>
                  <a:pt x="30404" y="58777"/>
                </a:cubicBezTo>
                <a:cubicBezTo>
                  <a:pt x="30778" y="60189"/>
                  <a:pt x="31899" y="62101"/>
                  <a:pt x="32854" y="63596"/>
                </a:cubicBezTo>
                <a:cubicBezTo>
                  <a:pt x="33809" y="65091"/>
                  <a:pt x="36012" y="69952"/>
                  <a:pt x="36303" y="70990"/>
                </a:cubicBezTo>
                <a:cubicBezTo>
                  <a:pt x="36593" y="72028"/>
                  <a:pt x="37216" y="75226"/>
                  <a:pt x="37175" y="75682"/>
                </a:cubicBezTo>
                <a:cubicBezTo>
                  <a:pt x="37136" y="76107"/>
                  <a:pt x="37817" y="76604"/>
                  <a:pt x="38112" y="76604"/>
                </a:cubicBezTo>
                <a:cubicBezTo>
                  <a:pt x="38134" y="76604"/>
                  <a:pt x="38154" y="76602"/>
                  <a:pt x="38171" y="76596"/>
                </a:cubicBezTo>
                <a:cubicBezTo>
                  <a:pt x="38185" y="76591"/>
                  <a:pt x="38199" y="76589"/>
                  <a:pt x="38212" y="76589"/>
                </a:cubicBezTo>
                <a:cubicBezTo>
                  <a:pt x="38434" y="76589"/>
                  <a:pt x="38545" y="77219"/>
                  <a:pt x="38545" y="77219"/>
                </a:cubicBezTo>
                <a:cubicBezTo>
                  <a:pt x="38545" y="77219"/>
                  <a:pt x="39708" y="78508"/>
                  <a:pt x="40331" y="78550"/>
                </a:cubicBezTo>
                <a:cubicBezTo>
                  <a:pt x="40394" y="78554"/>
                  <a:pt x="40484" y="78556"/>
                  <a:pt x="40593" y="78556"/>
                </a:cubicBezTo>
                <a:cubicBezTo>
                  <a:pt x="41558" y="78556"/>
                  <a:pt x="44078" y="78395"/>
                  <a:pt x="44153" y="78132"/>
                </a:cubicBezTo>
                <a:cubicBezTo>
                  <a:pt x="44236" y="77842"/>
                  <a:pt x="44402" y="76596"/>
                  <a:pt x="44028" y="75932"/>
                </a:cubicBezTo>
                <a:cubicBezTo>
                  <a:pt x="43655" y="75267"/>
                  <a:pt x="42324" y="73897"/>
                  <a:pt x="41826" y="73149"/>
                </a:cubicBezTo>
                <a:cubicBezTo>
                  <a:pt x="41327" y="72402"/>
                  <a:pt x="40081" y="69576"/>
                  <a:pt x="40081" y="69576"/>
                </a:cubicBezTo>
                <a:cubicBezTo>
                  <a:pt x="40081" y="69576"/>
                  <a:pt x="38960" y="66254"/>
                  <a:pt x="38587" y="64095"/>
                </a:cubicBezTo>
                <a:cubicBezTo>
                  <a:pt x="38213" y="61935"/>
                  <a:pt x="37548" y="59483"/>
                  <a:pt x="36842" y="57116"/>
                </a:cubicBezTo>
                <a:cubicBezTo>
                  <a:pt x="36136" y="54749"/>
                  <a:pt x="33394" y="50345"/>
                  <a:pt x="33394" y="50345"/>
                </a:cubicBezTo>
                <a:cubicBezTo>
                  <a:pt x="33394" y="50345"/>
                  <a:pt x="32065" y="47895"/>
                  <a:pt x="31774" y="47314"/>
                </a:cubicBezTo>
                <a:cubicBezTo>
                  <a:pt x="31484" y="46733"/>
                  <a:pt x="31193" y="45196"/>
                  <a:pt x="30487" y="43284"/>
                </a:cubicBezTo>
                <a:cubicBezTo>
                  <a:pt x="29781" y="41374"/>
                  <a:pt x="27995" y="37512"/>
                  <a:pt x="27331" y="36391"/>
                </a:cubicBezTo>
                <a:cubicBezTo>
                  <a:pt x="26667" y="35267"/>
                  <a:pt x="26168" y="32361"/>
                  <a:pt x="26168" y="32361"/>
                </a:cubicBezTo>
                <a:cubicBezTo>
                  <a:pt x="26168" y="32361"/>
                  <a:pt x="28328" y="28167"/>
                  <a:pt x="29075" y="27251"/>
                </a:cubicBezTo>
                <a:cubicBezTo>
                  <a:pt x="29822" y="26337"/>
                  <a:pt x="31733" y="24967"/>
                  <a:pt x="31733" y="24967"/>
                </a:cubicBezTo>
                <a:lnTo>
                  <a:pt x="33062" y="26088"/>
                </a:lnTo>
                <a:lnTo>
                  <a:pt x="34100" y="26130"/>
                </a:lnTo>
                <a:cubicBezTo>
                  <a:pt x="34100" y="26130"/>
                  <a:pt x="34808" y="27251"/>
                  <a:pt x="34808" y="27417"/>
                </a:cubicBezTo>
                <a:cubicBezTo>
                  <a:pt x="34808" y="27483"/>
                  <a:pt x="34894" y="27503"/>
                  <a:pt x="34998" y="27503"/>
                </a:cubicBezTo>
                <a:cubicBezTo>
                  <a:pt x="35153" y="27503"/>
                  <a:pt x="35348" y="27459"/>
                  <a:pt x="35348" y="27459"/>
                </a:cubicBezTo>
                <a:cubicBezTo>
                  <a:pt x="35348" y="27459"/>
                  <a:pt x="38670" y="31447"/>
                  <a:pt x="39376" y="32236"/>
                </a:cubicBezTo>
                <a:cubicBezTo>
                  <a:pt x="40081" y="33025"/>
                  <a:pt x="41327" y="35226"/>
                  <a:pt x="42033" y="36306"/>
                </a:cubicBezTo>
                <a:cubicBezTo>
                  <a:pt x="42739" y="37387"/>
                  <a:pt x="45399" y="41332"/>
                  <a:pt x="45440" y="42163"/>
                </a:cubicBezTo>
                <a:cubicBezTo>
                  <a:pt x="45482" y="42993"/>
                  <a:pt x="45897" y="44156"/>
                  <a:pt x="45897" y="44156"/>
                </a:cubicBezTo>
                <a:lnTo>
                  <a:pt x="45440" y="45402"/>
                </a:lnTo>
                <a:cubicBezTo>
                  <a:pt x="45440" y="45402"/>
                  <a:pt x="45648" y="45776"/>
                  <a:pt x="45814" y="46068"/>
                </a:cubicBezTo>
                <a:cubicBezTo>
                  <a:pt x="45980" y="46359"/>
                  <a:pt x="45939" y="47148"/>
                  <a:pt x="45939" y="47148"/>
                </a:cubicBezTo>
                <a:cubicBezTo>
                  <a:pt x="45939" y="47148"/>
                  <a:pt x="46229" y="47522"/>
                  <a:pt x="46645" y="47563"/>
                </a:cubicBezTo>
                <a:cubicBezTo>
                  <a:pt x="46650" y="47564"/>
                  <a:pt x="46655" y="47564"/>
                  <a:pt x="46660" y="47564"/>
                </a:cubicBezTo>
                <a:cubicBezTo>
                  <a:pt x="47064" y="47564"/>
                  <a:pt x="47226" y="45944"/>
                  <a:pt x="47226" y="45944"/>
                </a:cubicBezTo>
                <a:lnTo>
                  <a:pt x="48015" y="45653"/>
                </a:lnTo>
                <a:lnTo>
                  <a:pt x="48638" y="45985"/>
                </a:lnTo>
                <a:lnTo>
                  <a:pt x="48638" y="46857"/>
                </a:lnTo>
                <a:lnTo>
                  <a:pt x="48015" y="47106"/>
                </a:lnTo>
                <a:cubicBezTo>
                  <a:pt x="48015" y="47106"/>
                  <a:pt x="47558" y="46899"/>
                  <a:pt x="47434" y="46899"/>
                </a:cubicBezTo>
                <a:cubicBezTo>
                  <a:pt x="47309" y="46899"/>
                  <a:pt x="47101" y="47439"/>
                  <a:pt x="47101" y="47439"/>
                </a:cubicBezTo>
                <a:lnTo>
                  <a:pt x="47475" y="47978"/>
                </a:lnTo>
                <a:lnTo>
                  <a:pt x="48679" y="48186"/>
                </a:lnTo>
                <a:lnTo>
                  <a:pt x="48762" y="48851"/>
                </a:lnTo>
                <a:cubicBezTo>
                  <a:pt x="48762" y="48851"/>
                  <a:pt x="48947" y="48887"/>
                  <a:pt x="49144" y="48887"/>
                </a:cubicBezTo>
                <a:cubicBezTo>
                  <a:pt x="49242" y="48887"/>
                  <a:pt x="49344" y="48878"/>
                  <a:pt x="49427" y="48851"/>
                </a:cubicBezTo>
                <a:cubicBezTo>
                  <a:pt x="49676" y="48767"/>
                  <a:pt x="50257" y="47854"/>
                  <a:pt x="50257" y="47854"/>
                </a:cubicBezTo>
                <a:cubicBezTo>
                  <a:pt x="50257" y="47854"/>
                  <a:pt x="51796" y="46027"/>
                  <a:pt x="51837" y="45653"/>
                </a:cubicBezTo>
                <a:cubicBezTo>
                  <a:pt x="51879" y="45279"/>
                  <a:pt x="51339" y="45111"/>
                  <a:pt x="51256" y="44862"/>
                </a:cubicBezTo>
                <a:cubicBezTo>
                  <a:pt x="51173" y="44613"/>
                  <a:pt x="50426" y="44405"/>
                  <a:pt x="50093" y="44073"/>
                </a:cubicBezTo>
                <a:cubicBezTo>
                  <a:pt x="49761" y="43741"/>
                  <a:pt x="48638" y="42869"/>
                  <a:pt x="48638" y="42869"/>
                </a:cubicBezTo>
                <a:cubicBezTo>
                  <a:pt x="48638" y="42869"/>
                  <a:pt x="47849" y="39671"/>
                  <a:pt x="47807" y="39505"/>
                </a:cubicBezTo>
                <a:cubicBezTo>
                  <a:pt x="47766" y="39339"/>
                  <a:pt x="46645" y="35101"/>
                  <a:pt x="45274" y="32693"/>
                </a:cubicBezTo>
                <a:cubicBezTo>
                  <a:pt x="43904" y="30284"/>
                  <a:pt x="43489" y="31032"/>
                  <a:pt x="42783" y="29578"/>
                </a:cubicBezTo>
                <a:cubicBezTo>
                  <a:pt x="42077" y="28125"/>
                  <a:pt x="39791" y="25050"/>
                  <a:pt x="39791" y="25050"/>
                </a:cubicBezTo>
                <a:lnTo>
                  <a:pt x="39791" y="24593"/>
                </a:lnTo>
                <a:cubicBezTo>
                  <a:pt x="39791" y="24593"/>
                  <a:pt x="38296" y="21479"/>
                  <a:pt x="37756" y="20648"/>
                </a:cubicBezTo>
                <a:cubicBezTo>
                  <a:pt x="37216" y="19818"/>
                  <a:pt x="35638" y="17781"/>
                  <a:pt x="35015" y="16867"/>
                </a:cubicBezTo>
                <a:cubicBezTo>
                  <a:pt x="34392" y="15954"/>
                  <a:pt x="31608" y="14210"/>
                  <a:pt x="30902" y="14002"/>
                </a:cubicBezTo>
                <a:cubicBezTo>
                  <a:pt x="30196" y="13794"/>
                  <a:pt x="28660" y="12466"/>
                  <a:pt x="28660" y="12466"/>
                </a:cubicBezTo>
                <a:lnTo>
                  <a:pt x="28867" y="10429"/>
                </a:lnTo>
                <a:cubicBezTo>
                  <a:pt x="28867" y="10429"/>
                  <a:pt x="29656" y="10180"/>
                  <a:pt x="29822" y="10014"/>
                </a:cubicBezTo>
                <a:cubicBezTo>
                  <a:pt x="29989" y="9850"/>
                  <a:pt x="30362" y="7231"/>
                  <a:pt x="30279" y="6941"/>
                </a:cubicBezTo>
                <a:cubicBezTo>
                  <a:pt x="30196" y="6650"/>
                  <a:pt x="29739" y="6650"/>
                  <a:pt x="29739" y="6650"/>
                </a:cubicBezTo>
                <a:cubicBezTo>
                  <a:pt x="29739" y="6650"/>
                  <a:pt x="29615" y="4532"/>
                  <a:pt x="29449" y="3577"/>
                </a:cubicBezTo>
                <a:cubicBezTo>
                  <a:pt x="29286" y="2641"/>
                  <a:pt x="27885" y="0"/>
                  <a:pt x="25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7" name="Google Shape;957;p46"/>
          <p:cNvGrpSpPr/>
          <p:nvPr/>
        </p:nvGrpSpPr>
        <p:grpSpPr>
          <a:xfrm>
            <a:off x="3752088" y="3923437"/>
            <a:ext cx="599515" cy="959892"/>
            <a:chOff x="233075" y="601450"/>
            <a:chExt cx="1371575" cy="2196550"/>
          </a:xfrm>
        </p:grpSpPr>
        <p:sp>
          <p:nvSpPr>
            <p:cNvPr id="958" name="Google Shape;958;p46"/>
            <p:cNvSpPr/>
            <p:nvPr/>
          </p:nvSpPr>
          <p:spPr>
            <a:xfrm>
              <a:off x="233075" y="601450"/>
              <a:ext cx="1218975" cy="2114100"/>
            </a:xfrm>
            <a:custGeom>
              <a:rect b="b" l="l" r="r" t="t"/>
              <a:pathLst>
                <a:path extrusionOk="0" h="84564" w="48759">
                  <a:moveTo>
                    <a:pt x="36835" y="1"/>
                  </a:moveTo>
                  <a:cubicBezTo>
                    <a:pt x="32554" y="1"/>
                    <a:pt x="31579" y="3864"/>
                    <a:pt x="31859" y="5614"/>
                  </a:cubicBezTo>
                  <a:cubicBezTo>
                    <a:pt x="32156" y="7470"/>
                    <a:pt x="32899" y="8659"/>
                    <a:pt x="32899" y="8659"/>
                  </a:cubicBezTo>
                  <a:lnTo>
                    <a:pt x="32603" y="10441"/>
                  </a:lnTo>
                  <a:cubicBezTo>
                    <a:pt x="32603" y="10441"/>
                    <a:pt x="30522" y="10663"/>
                    <a:pt x="29334" y="11629"/>
                  </a:cubicBezTo>
                  <a:cubicBezTo>
                    <a:pt x="28147" y="12596"/>
                    <a:pt x="27329" y="13560"/>
                    <a:pt x="26660" y="14378"/>
                  </a:cubicBezTo>
                  <a:cubicBezTo>
                    <a:pt x="25992" y="15194"/>
                    <a:pt x="24657" y="18536"/>
                    <a:pt x="24804" y="19874"/>
                  </a:cubicBezTo>
                  <a:cubicBezTo>
                    <a:pt x="24954" y="21211"/>
                    <a:pt x="24507" y="22249"/>
                    <a:pt x="24360" y="23438"/>
                  </a:cubicBezTo>
                  <a:cubicBezTo>
                    <a:pt x="24210" y="24626"/>
                    <a:pt x="23023" y="30641"/>
                    <a:pt x="23023" y="30641"/>
                  </a:cubicBezTo>
                  <a:cubicBezTo>
                    <a:pt x="23023" y="30641"/>
                    <a:pt x="20570" y="36434"/>
                    <a:pt x="19977" y="37177"/>
                  </a:cubicBezTo>
                  <a:cubicBezTo>
                    <a:pt x="19383" y="37921"/>
                    <a:pt x="19532" y="39256"/>
                    <a:pt x="19532" y="39256"/>
                  </a:cubicBezTo>
                  <a:cubicBezTo>
                    <a:pt x="19532" y="39256"/>
                    <a:pt x="18046" y="40593"/>
                    <a:pt x="17824" y="42449"/>
                  </a:cubicBezTo>
                  <a:cubicBezTo>
                    <a:pt x="17601" y="44307"/>
                    <a:pt x="16858" y="51510"/>
                    <a:pt x="16858" y="51510"/>
                  </a:cubicBezTo>
                  <a:lnTo>
                    <a:pt x="15446" y="59902"/>
                  </a:lnTo>
                  <a:cubicBezTo>
                    <a:pt x="15446" y="59902"/>
                    <a:pt x="13590" y="59977"/>
                    <a:pt x="11362" y="61239"/>
                  </a:cubicBezTo>
                  <a:cubicBezTo>
                    <a:pt x="9134" y="62502"/>
                    <a:pt x="5347" y="67404"/>
                    <a:pt x="5347" y="67404"/>
                  </a:cubicBezTo>
                  <a:cubicBezTo>
                    <a:pt x="5347" y="67404"/>
                    <a:pt x="4706" y="66861"/>
                    <a:pt x="3906" y="66861"/>
                  </a:cubicBezTo>
                  <a:cubicBezTo>
                    <a:pt x="3724" y="66861"/>
                    <a:pt x="3534" y="66889"/>
                    <a:pt x="3341" y="66957"/>
                  </a:cubicBezTo>
                  <a:cubicBezTo>
                    <a:pt x="2301" y="67329"/>
                    <a:pt x="2079" y="69038"/>
                    <a:pt x="1929" y="70151"/>
                  </a:cubicBezTo>
                  <a:cubicBezTo>
                    <a:pt x="1782" y="71266"/>
                    <a:pt x="594" y="73122"/>
                    <a:pt x="298" y="74310"/>
                  </a:cubicBezTo>
                  <a:cubicBezTo>
                    <a:pt x="1" y="75497"/>
                    <a:pt x="447" y="78543"/>
                    <a:pt x="1041" y="79434"/>
                  </a:cubicBezTo>
                  <a:cubicBezTo>
                    <a:pt x="1598" y="80269"/>
                    <a:pt x="2416" y="80778"/>
                    <a:pt x="2884" y="80778"/>
                  </a:cubicBezTo>
                  <a:cubicBezTo>
                    <a:pt x="2915" y="80778"/>
                    <a:pt x="2944" y="80776"/>
                    <a:pt x="2972" y="80771"/>
                  </a:cubicBezTo>
                  <a:cubicBezTo>
                    <a:pt x="3416" y="80696"/>
                    <a:pt x="5422" y="78097"/>
                    <a:pt x="5644" y="77353"/>
                  </a:cubicBezTo>
                  <a:cubicBezTo>
                    <a:pt x="5868" y="76612"/>
                    <a:pt x="5347" y="75647"/>
                    <a:pt x="5422" y="75275"/>
                  </a:cubicBezTo>
                  <a:cubicBezTo>
                    <a:pt x="5497" y="74903"/>
                    <a:pt x="6609" y="72304"/>
                    <a:pt x="6609" y="72304"/>
                  </a:cubicBezTo>
                  <a:lnTo>
                    <a:pt x="7724" y="70522"/>
                  </a:lnTo>
                  <a:cubicBezTo>
                    <a:pt x="7724" y="70522"/>
                    <a:pt x="15967" y="66661"/>
                    <a:pt x="16858" y="66289"/>
                  </a:cubicBezTo>
                  <a:cubicBezTo>
                    <a:pt x="17749" y="65917"/>
                    <a:pt x="19011" y="65768"/>
                    <a:pt x="19383" y="65471"/>
                  </a:cubicBezTo>
                  <a:cubicBezTo>
                    <a:pt x="19754" y="65174"/>
                    <a:pt x="20276" y="64358"/>
                    <a:pt x="20276" y="64358"/>
                  </a:cubicBezTo>
                  <a:cubicBezTo>
                    <a:pt x="20276" y="64358"/>
                    <a:pt x="21017" y="63986"/>
                    <a:pt x="21166" y="63689"/>
                  </a:cubicBezTo>
                  <a:cubicBezTo>
                    <a:pt x="21314" y="63392"/>
                    <a:pt x="23172" y="59753"/>
                    <a:pt x="23766" y="58416"/>
                  </a:cubicBezTo>
                  <a:cubicBezTo>
                    <a:pt x="24360" y="57079"/>
                    <a:pt x="25250" y="54035"/>
                    <a:pt x="25250" y="54035"/>
                  </a:cubicBezTo>
                  <a:lnTo>
                    <a:pt x="25547" y="53291"/>
                  </a:lnTo>
                  <a:lnTo>
                    <a:pt x="26959" y="52251"/>
                  </a:lnTo>
                  <a:cubicBezTo>
                    <a:pt x="26959" y="52251"/>
                    <a:pt x="29559" y="49654"/>
                    <a:pt x="29781" y="49058"/>
                  </a:cubicBezTo>
                  <a:cubicBezTo>
                    <a:pt x="29800" y="49007"/>
                    <a:pt x="29832" y="48984"/>
                    <a:pt x="29875" y="48984"/>
                  </a:cubicBezTo>
                  <a:cubicBezTo>
                    <a:pt x="30341" y="48984"/>
                    <a:pt x="32090" y="51682"/>
                    <a:pt x="32158" y="51954"/>
                  </a:cubicBezTo>
                  <a:cubicBezTo>
                    <a:pt x="32231" y="52253"/>
                    <a:pt x="34608" y="52698"/>
                    <a:pt x="34608" y="52698"/>
                  </a:cubicBezTo>
                  <a:cubicBezTo>
                    <a:pt x="34608" y="52698"/>
                    <a:pt x="38917" y="57079"/>
                    <a:pt x="39064" y="57377"/>
                  </a:cubicBezTo>
                  <a:cubicBezTo>
                    <a:pt x="39213" y="57674"/>
                    <a:pt x="39064" y="58713"/>
                    <a:pt x="39064" y="58713"/>
                  </a:cubicBezTo>
                  <a:cubicBezTo>
                    <a:pt x="39064" y="58713"/>
                    <a:pt x="37058" y="61462"/>
                    <a:pt x="36464" y="64505"/>
                  </a:cubicBezTo>
                  <a:cubicBezTo>
                    <a:pt x="35871" y="67551"/>
                    <a:pt x="34534" y="72825"/>
                    <a:pt x="34237" y="73791"/>
                  </a:cubicBezTo>
                  <a:cubicBezTo>
                    <a:pt x="33940" y="74756"/>
                    <a:pt x="32899" y="76687"/>
                    <a:pt x="32899" y="76909"/>
                  </a:cubicBezTo>
                  <a:cubicBezTo>
                    <a:pt x="32899" y="77131"/>
                    <a:pt x="30896" y="78691"/>
                    <a:pt x="30821" y="80028"/>
                  </a:cubicBezTo>
                  <a:cubicBezTo>
                    <a:pt x="30746" y="81365"/>
                    <a:pt x="32158" y="82033"/>
                    <a:pt x="32158" y="82033"/>
                  </a:cubicBezTo>
                  <a:cubicBezTo>
                    <a:pt x="32158" y="82033"/>
                    <a:pt x="34534" y="82627"/>
                    <a:pt x="35129" y="82999"/>
                  </a:cubicBezTo>
                  <a:cubicBezTo>
                    <a:pt x="35706" y="83360"/>
                    <a:pt x="37194" y="84561"/>
                    <a:pt x="37482" y="84561"/>
                  </a:cubicBezTo>
                  <a:cubicBezTo>
                    <a:pt x="37491" y="84561"/>
                    <a:pt x="37498" y="84560"/>
                    <a:pt x="37505" y="84558"/>
                  </a:cubicBezTo>
                  <a:cubicBezTo>
                    <a:pt x="37577" y="84534"/>
                    <a:pt x="37714" y="84525"/>
                    <a:pt x="37865" y="84525"/>
                  </a:cubicBezTo>
                  <a:cubicBezTo>
                    <a:pt x="38175" y="84525"/>
                    <a:pt x="38545" y="84560"/>
                    <a:pt x="38545" y="84560"/>
                  </a:cubicBezTo>
                  <a:cubicBezTo>
                    <a:pt x="38545" y="84560"/>
                    <a:pt x="38633" y="84564"/>
                    <a:pt x="38775" y="84564"/>
                  </a:cubicBezTo>
                  <a:cubicBezTo>
                    <a:pt x="39284" y="84564"/>
                    <a:pt x="40482" y="84519"/>
                    <a:pt x="40773" y="84112"/>
                  </a:cubicBezTo>
                  <a:cubicBezTo>
                    <a:pt x="41144" y="83593"/>
                    <a:pt x="38767" y="81290"/>
                    <a:pt x="38248" y="80622"/>
                  </a:cubicBezTo>
                  <a:cubicBezTo>
                    <a:pt x="37727" y="79953"/>
                    <a:pt x="37208" y="77206"/>
                    <a:pt x="37505" y="76018"/>
                  </a:cubicBezTo>
                  <a:cubicBezTo>
                    <a:pt x="37802" y="74829"/>
                    <a:pt x="41367" y="69630"/>
                    <a:pt x="42110" y="67626"/>
                  </a:cubicBezTo>
                  <a:cubicBezTo>
                    <a:pt x="42851" y="65620"/>
                    <a:pt x="44188" y="62130"/>
                    <a:pt x="44263" y="61387"/>
                  </a:cubicBezTo>
                  <a:cubicBezTo>
                    <a:pt x="44338" y="60643"/>
                    <a:pt x="45673" y="57079"/>
                    <a:pt x="45897" y="56412"/>
                  </a:cubicBezTo>
                  <a:cubicBezTo>
                    <a:pt x="46119" y="55743"/>
                    <a:pt x="44560" y="49726"/>
                    <a:pt x="43594" y="47870"/>
                  </a:cubicBezTo>
                  <a:cubicBezTo>
                    <a:pt x="42629" y="46014"/>
                    <a:pt x="43148" y="45792"/>
                    <a:pt x="42332" y="44899"/>
                  </a:cubicBezTo>
                  <a:cubicBezTo>
                    <a:pt x="41514" y="44008"/>
                    <a:pt x="40029" y="42283"/>
                    <a:pt x="40029" y="42283"/>
                  </a:cubicBezTo>
                  <a:cubicBezTo>
                    <a:pt x="40029" y="42283"/>
                    <a:pt x="40476" y="40518"/>
                    <a:pt x="39510" y="39849"/>
                  </a:cubicBezTo>
                  <a:cubicBezTo>
                    <a:pt x="38545" y="39181"/>
                    <a:pt x="37802" y="38512"/>
                    <a:pt x="37802" y="38215"/>
                  </a:cubicBezTo>
                  <a:lnTo>
                    <a:pt x="37802" y="36581"/>
                  </a:lnTo>
                  <a:lnTo>
                    <a:pt x="37727" y="35246"/>
                  </a:lnTo>
                  <a:lnTo>
                    <a:pt x="37727" y="35246"/>
                  </a:lnTo>
                  <a:cubicBezTo>
                    <a:pt x="37727" y="35246"/>
                    <a:pt x="38989" y="35246"/>
                    <a:pt x="39510" y="36062"/>
                  </a:cubicBezTo>
                  <a:cubicBezTo>
                    <a:pt x="40029" y="36880"/>
                    <a:pt x="40403" y="37497"/>
                    <a:pt x="41670" y="37761"/>
                  </a:cubicBezTo>
                  <a:cubicBezTo>
                    <a:pt x="42936" y="38024"/>
                    <a:pt x="43464" y="38078"/>
                    <a:pt x="43657" y="38218"/>
                  </a:cubicBezTo>
                  <a:cubicBezTo>
                    <a:pt x="43844" y="38355"/>
                    <a:pt x="44845" y="38923"/>
                    <a:pt x="45016" y="38923"/>
                  </a:cubicBezTo>
                  <a:cubicBezTo>
                    <a:pt x="45021" y="38923"/>
                    <a:pt x="45026" y="38922"/>
                    <a:pt x="45029" y="38921"/>
                  </a:cubicBezTo>
                  <a:cubicBezTo>
                    <a:pt x="45152" y="38886"/>
                    <a:pt x="45573" y="38535"/>
                    <a:pt x="45469" y="38446"/>
                  </a:cubicBezTo>
                  <a:cubicBezTo>
                    <a:pt x="45363" y="38359"/>
                    <a:pt x="43991" y="37410"/>
                    <a:pt x="43991" y="37410"/>
                  </a:cubicBezTo>
                  <a:lnTo>
                    <a:pt x="43991" y="37410"/>
                  </a:lnTo>
                  <a:cubicBezTo>
                    <a:pt x="43991" y="37410"/>
                    <a:pt x="46756" y="38504"/>
                    <a:pt x="47110" y="38504"/>
                  </a:cubicBezTo>
                  <a:cubicBezTo>
                    <a:pt x="47123" y="38504"/>
                    <a:pt x="47132" y="38503"/>
                    <a:pt x="47139" y="38500"/>
                  </a:cubicBezTo>
                  <a:cubicBezTo>
                    <a:pt x="47227" y="38455"/>
                    <a:pt x="47438" y="38451"/>
                    <a:pt x="47636" y="38451"/>
                  </a:cubicBezTo>
                  <a:cubicBezTo>
                    <a:pt x="47689" y="38451"/>
                    <a:pt x="47740" y="38451"/>
                    <a:pt x="47788" y="38451"/>
                  </a:cubicBezTo>
                  <a:cubicBezTo>
                    <a:pt x="47922" y="38451"/>
                    <a:pt x="48028" y="38448"/>
                    <a:pt x="48054" y="38429"/>
                  </a:cubicBezTo>
                  <a:cubicBezTo>
                    <a:pt x="48125" y="38377"/>
                    <a:pt x="48335" y="37973"/>
                    <a:pt x="48335" y="37973"/>
                  </a:cubicBezTo>
                  <a:cubicBezTo>
                    <a:pt x="48335" y="37973"/>
                    <a:pt x="48758" y="37744"/>
                    <a:pt x="48723" y="37478"/>
                  </a:cubicBezTo>
                  <a:cubicBezTo>
                    <a:pt x="48688" y="37215"/>
                    <a:pt x="47473" y="36073"/>
                    <a:pt x="47332" y="35948"/>
                  </a:cubicBezTo>
                  <a:cubicBezTo>
                    <a:pt x="47193" y="35826"/>
                    <a:pt x="46136" y="35545"/>
                    <a:pt x="46084" y="35510"/>
                  </a:cubicBezTo>
                  <a:cubicBezTo>
                    <a:pt x="46032" y="35475"/>
                    <a:pt x="44975" y="34787"/>
                    <a:pt x="45029" y="34787"/>
                  </a:cubicBezTo>
                  <a:cubicBezTo>
                    <a:pt x="45081" y="34787"/>
                    <a:pt x="47087" y="34488"/>
                    <a:pt x="47228" y="34243"/>
                  </a:cubicBezTo>
                  <a:cubicBezTo>
                    <a:pt x="47367" y="33996"/>
                    <a:pt x="47139" y="33610"/>
                    <a:pt x="47139" y="33610"/>
                  </a:cubicBezTo>
                  <a:cubicBezTo>
                    <a:pt x="47139" y="33610"/>
                    <a:pt x="46108" y="33700"/>
                    <a:pt x="45483" y="33700"/>
                  </a:cubicBezTo>
                  <a:cubicBezTo>
                    <a:pt x="45329" y="33700"/>
                    <a:pt x="45200" y="33694"/>
                    <a:pt x="45116" y="33681"/>
                  </a:cubicBezTo>
                  <a:cubicBezTo>
                    <a:pt x="44741" y="33618"/>
                    <a:pt x="42539" y="33387"/>
                    <a:pt x="41799" y="33387"/>
                  </a:cubicBezTo>
                  <a:cubicBezTo>
                    <a:pt x="41708" y="33387"/>
                    <a:pt x="41640" y="33391"/>
                    <a:pt x="41599" y="33398"/>
                  </a:cubicBezTo>
                  <a:cubicBezTo>
                    <a:pt x="41588" y="33401"/>
                    <a:pt x="41575" y="33402"/>
                    <a:pt x="41561" y="33402"/>
                  </a:cubicBezTo>
                  <a:cubicBezTo>
                    <a:pt x="41077" y="33402"/>
                    <a:pt x="38599" y="32299"/>
                    <a:pt x="38256" y="31991"/>
                  </a:cubicBezTo>
                  <a:cubicBezTo>
                    <a:pt x="37905" y="31675"/>
                    <a:pt x="38748" y="30724"/>
                    <a:pt x="38767" y="29458"/>
                  </a:cubicBezTo>
                  <a:cubicBezTo>
                    <a:pt x="38784" y="28193"/>
                    <a:pt x="38854" y="27664"/>
                    <a:pt x="39083" y="27261"/>
                  </a:cubicBezTo>
                  <a:cubicBezTo>
                    <a:pt x="39311" y="26856"/>
                    <a:pt x="40912" y="23848"/>
                    <a:pt x="40895" y="22899"/>
                  </a:cubicBezTo>
                  <a:cubicBezTo>
                    <a:pt x="40877" y="21948"/>
                    <a:pt x="40632" y="20874"/>
                    <a:pt x="40931" y="20208"/>
                  </a:cubicBezTo>
                  <a:cubicBezTo>
                    <a:pt x="41230" y="19539"/>
                    <a:pt x="42249" y="18659"/>
                    <a:pt x="42320" y="17216"/>
                  </a:cubicBezTo>
                  <a:cubicBezTo>
                    <a:pt x="42390" y="15775"/>
                    <a:pt x="41757" y="15123"/>
                    <a:pt x="41510" y="14930"/>
                  </a:cubicBezTo>
                  <a:cubicBezTo>
                    <a:pt x="41265" y="14737"/>
                    <a:pt x="40086" y="13875"/>
                    <a:pt x="40086" y="13875"/>
                  </a:cubicBezTo>
                  <a:cubicBezTo>
                    <a:pt x="40086" y="13875"/>
                    <a:pt x="40632" y="12837"/>
                    <a:pt x="40578" y="12714"/>
                  </a:cubicBezTo>
                  <a:cubicBezTo>
                    <a:pt x="40526" y="12590"/>
                    <a:pt x="40841" y="12187"/>
                    <a:pt x="40877" y="12133"/>
                  </a:cubicBezTo>
                  <a:cubicBezTo>
                    <a:pt x="40912" y="12081"/>
                    <a:pt x="41738" y="10921"/>
                    <a:pt x="41774" y="10622"/>
                  </a:cubicBezTo>
                  <a:cubicBezTo>
                    <a:pt x="41809" y="10323"/>
                    <a:pt x="42320" y="10744"/>
                    <a:pt x="42303" y="10024"/>
                  </a:cubicBezTo>
                  <a:cubicBezTo>
                    <a:pt x="42284" y="9301"/>
                    <a:pt x="42197" y="8404"/>
                    <a:pt x="42197" y="8404"/>
                  </a:cubicBezTo>
                  <a:cubicBezTo>
                    <a:pt x="42197" y="8404"/>
                    <a:pt x="42671" y="7736"/>
                    <a:pt x="42760" y="7368"/>
                  </a:cubicBezTo>
                  <a:cubicBezTo>
                    <a:pt x="42847" y="6998"/>
                    <a:pt x="43428" y="6365"/>
                    <a:pt x="43252" y="5607"/>
                  </a:cubicBezTo>
                  <a:cubicBezTo>
                    <a:pt x="43075" y="4852"/>
                    <a:pt x="42461" y="2865"/>
                    <a:pt x="41335" y="1579"/>
                  </a:cubicBezTo>
                  <a:cubicBezTo>
                    <a:pt x="40210" y="296"/>
                    <a:pt x="37652" y="45"/>
                    <a:pt x="37652" y="45"/>
                  </a:cubicBezTo>
                  <a:cubicBezTo>
                    <a:pt x="37367" y="15"/>
                    <a:pt x="37095" y="1"/>
                    <a:pt x="368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6"/>
            <p:cNvSpPr/>
            <p:nvPr/>
          </p:nvSpPr>
          <p:spPr>
            <a:xfrm>
              <a:off x="1249525" y="2474450"/>
              <a:ext cx="355125" cy="323550"/>
            </a:xfrm>
            <a:custGeom>
              <a:rect b="b" l="l" r="r" t="t"/>
              <a:pathLst>
                <a:path extrusionOk="0" h="12942" w="14205">
                  <a:moveTo>
                    <a:pt x="7103" y="1"/>
                  </a:moveTo>
                  <a:cubicBezTo>
                    <a:pt x="5447" y="1"/>
                    <a:pt x="3791" y="632"/>
                    <a:pt x="2527" y="1896"/>
                  </a:cubicBezTo>
                  <a:cubicBezTo>
                    <a:pt x="1" y="4423"/>
                    <a:pt x="1" y="8519"/>
                    <a:pt x="2527" y="11046"/>
                  </a:cubicBezTo>
                  <a:cubicBezTo>
                    <a:pt x="3791" y="12309"/>
                    <a:pt x="5447" y="12941"/>
                    <a:pt x="7103" y="12941"/>
                  </a:cubicBezTo>
                  <a:cubicBezTo>
                    <a:pt x="8758" y="12941"/>
                    <a:pt x="10414" y="12309"/>
                    <a:pt x="11678" y="11046"/>
                  </a:cubicBezTo>
                  <a:cubicBezTo>
                    <a:pt x="14205" y="8519"/>
                    <a:pt x="14205" y="4423"/>
                    <a:pt x="11678" y="1896"/>
                  </a:cubicBezTo>
                  <a:cubicBezTo>
                    <a:pt x="10414" y="632"/>
                    <a:pt x="8758" y="1"/>
                    <a:pt x="71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 name="Google Shape;960;p46"/>
          <p:cNvGrpSpPr/>
          <p:nvPr/>
        </p:nvGrpSpPr>
        <p:grpSpPr>
          <a:xfrm>
            <a:off x="6596572" y="3847942"/>
            <a:ext cx="805722" cy="1110871"/>
            <a:chOff x="6662830" y="1229558"/>
            <a:chExt cx="1185932" cy="1634836"/>
          </a:xfrm>
        </p:grpSpPr>
        <p:sp>
          <p:nvSpPr>
            <p:cNvPr id="961" name="Google Shape;961;p46"/>
            <p:cNvSpPr/>
            <p:nvPr/>
          </p:nvSpPr>
          <p:spPr>
            <a:xfrm>
              <a:off x="6662830" y="1229558"/>
              <a:ext cx="1185932" cy="1598325"/>
            </a:xfrm>
            <a:custGeom>
              <a:rect b="b" l="l" r="r" t="t"/>
              <a:pathLst>
                <a:path extrusionOk="0" h="93661" w="69495">
                  <a:moveTo>
                    <a:pt x="50853" y="0"/>
                  </a:moveTo>
                  <a:cubicBezTo>
                    <a:pt x="50853" y="0"/>
                    <a:pt x="49632" y="1003"/>
                    <a:pt x="49593" y="1100"/>
                  </a:cubicBezTo>
                  <a:cubicBezTo>
                    <a:pt x="49553" y="1200"/>
                    <a:pt x="49200" y="2379"/>
                    <a:pt x="49121" y="2498"/>
                  </a:cubicBezTo>
                  <a:cubicBezTo>
                    <a:pt x="49043" y="2616"/>
                    <a:pt x="48216" y="4387"/>
                    <a:pt x="48058" y="5272"/>
                  </a:cubicBezTo>
                  <a:cubicBezTo>
                    <a:pt x="47901" y="6158"/>
                    <a:pt x="47548" y="6787"/>
                    <a:pt x="47527" y="7259"/>
                  </a:cubicBezTo>
                  <a:cubicBezTo>
                    <a:pt x="47508" y="7732"/>
                    <a:pt x="47487" y="8440"/>
                    <a:pt x="46858" y="10072"/>
                  </a:cubicBezTo>
                  <a:cubicBezTo>
                    <a:pt x="46229" y="11704"/>
                    <a:pt x="45127" y="14243"/>
                    <a:pt x="45087" y="15128"/>
                  </a:cubicBezTo>
                  <a:cubicBezTo>
                    <a:pt x="44943" y="15135"/>
                    <a:pt x="44803" y="15137"/>
                    <a:pt x="44681" y="15137"/>
                  </a:cubicBezTo>
                  <a:cubicBezTo>
                    <a:pt x="44436" y="15137"/>
                    <a:pt x="44261" y="15128"/>
                    <a:pt x="44261" y="15128"/>
                  </a:cubicBezTo>
                  <a:cubicBezTo>
                    <a:pt x="44261" y="15128"/>
                    <a:pt x="42004" y="15315"/>
                    <a:pt x="41082" y="16698"/>
                  </a:cubicBezTo>
                  <a:cubicBezTo>
                    <a:pt x="40160" y="18080"/>
                    <a:pt x="39917" y="19299"/>
                    <a:pt x="39917" y="19299"/>
                  </a:cubicBezTo>
                  <a:lnTo>
                    <a:pt x="40378" y="21114"/>
                  </a:lnTo>
                  <a:cubicBezTo>
                    <a:pt x="40378" y="21114"/>
                    <a:pt x="39944" y="21386"/>
                    <a:pt x="40079" y="22009"/>
                  </a:cubicBezTo>
                  <a:cubicBezTo>
                    <a:pt x="40214" y="22632"/>
                    <a:pt x="40756" y="23634"/>
                    <a:pt x="40947" y="23769"/>
                  </a:cubicBezTo>
                  <a:cubicBezTo>
                    <a:pt x="41136" y="23906"/>
                    <a:pt x="41379" y="23987"/>
                    <a:pt x="41379" y="23987"/>
                  </a:cubicBezTo>
                  <a:cubicBezTo>
                    <a:pt x="41379" y="23987"/>
                    <a:pt x="40947" y="25152"/>
                    <a:pt x="40621" y="25287"/>
                  </a:cubicBezTo>
                  <a:cubicBezTo>
                    <a:pt x="40512" y="25332"/>
                    <a:pt x="40365" y="25347"/>
                    <a:pt x="40216" y="25347"/>
                  </a:cubicBezTo>
                  <a:cubicBezTo>
                    <a:pt x="39919" y="25347"/>
                    <a:pt x="39618" y="25287"/>
                    <a:pt x="39618" y="25287"/>
                  </a:cubicBezTo>
                  <a:cubicBezTo>
                    <a:pt x="39618" y="25287"/>
                    <a:pt x="39598" y="25286"/>
                    <a:pt x="39560" y="25286"/>
                  </a:cubicBezTo>
                  <a:cubicBezTo>
                    <a:pt x="39362" y="25286"/>
                    <a:pt x="38694" y="25324"/>
                    <a:pt x="38100" y="25802"/>
                  </a:cubicBezTo>
                  <a:cubicBezTo>
                    <a:pt x="37397" y="26371"/>
                    <a:pt x="37044" y="27212"/>
                    <a:pt x="37044" y="27212"/>
                  </a:cubicBezTo>
                  <a:lnTo>
                    <a:pt x="32355" y="30490"/>
                  </a:lnTo>
                  <a:lnTo>
                    <a:pt x="29376" y="32305"/>
                  </a:lnTo>
                  <a:lnTo>
                    <a:pt x="29781" y="32685"/>
                  </a:lnTo>
                  <a:cubicBezTo>
                    <a:pt x="29781" y="32685"/>
                    <a:pt x="25825" y="34664"/>
                    <a:pt x="25230" y="34988"/>
                  </a:cubicBezTo>
                  <a:cubicBezTo>
                    <a:pt x="24634" y="35314"/>
                    <a:pt x="22844" y="35529"/>
                    <a:pt x="20406" y="37074"/>
                  </a:cubicBezTo>
                  <a:cubicBezTo>
                    <a:pt x="17967" y="38619"/>
                    <a:pt x="17018" y="39188"/>
                    <a:pt x="17018" y="39188"/>
                  </a:cubicBezTo>
                  <a:cubicBezTo>
                    <a:pt x="17018" y="39188"/>
                    <a:pt x="14958" y="39053"/>
                    <a:pt x="14661" y="39053"/>
                  </a:cubicBezTo>
                  <a:cubicBezTo>
                    <a:pt x="14362" y="39053"/>
                    <a:pt x="13332" y="39406"/>
                    <a:pt x="13224" y="39487"/>
                  </a:cubicBezTo>
                  <a:cubicBezTo>
                    <a:pt x="13116" y="39568"/>
                    <a:pt x="12736" y="39867"/>
                    <a:pt x="12736" y="39867"/>
                  </a:cubicBezTo>
                  <a:cubicBezTo>
                    <a:pt x="12736" y="39867"/>
                    <a:pt x="12670" y="39865"/>
                    <a:pt x="12572" y="39865"/>
                  </a:cubicBezTo>
                  <a:cubicBezTo>
                    <a:pt x="12328" y="39865"/>
                    <a:pt x="11885" y="39878"/>
                    <a:pt x="11788" y="39975"/>
                  </a:cubicBezTo>
                  <a:cubicBezTo>
                    <a:pt x="11653" y="40110"/>
                    <a:pt x="11464" y="40436"/>
                    <a:pt x="11464" y="40436"/>
                  </a:cubicBezTo>
                  <a:cubicBezTo>
                    <a:pt x="11464" y="40436"/>
                    <a:pt x="10868" y="40598"/>
                    <a:pt x="10758" y="40787"/>
                  </a:cubicBezTo>
                  <a:cubicBezTo>
                    <a:pt x="10650" y="40978"/>
                    <a:pt x="10108" y="42034"/>
                    <a:pt x="10189" y="42196"/>
                  </a:cubicBezTo>
                  <a:cubicBezTo>
                    <a:pt x="10270" y="42358"/>
                    <a:pt x="10569" y="42441"/>
                    <a:pt x="10569" y="42441"/>
                  </a:cubicBezTo>
                  <a:lnTo>
                    <a:pt x="10976" y="42196"/>
                  </a:lnTo>
                  <a:cubicBezTo>
                    <a:pt x="10976" y="42196"/>
                    <a:pt x="11068" y="42214"/>
                    <a:pt x="11181" y="42214"/>
                  </a:cubicBezTo>
                  <a:cubicBezTo>
                    <a:pt x="11313" y="42214"/>
                    <a:pt x="11472" y="42190"/>
                    <a:pt x="11545" y="42088"/>
                  </a:cubicBezTo>
                  <a:cubicBezTo>
                    <a:pt x="11680" y="41897"/>
                    <a:pt x="11815" y="41547"/>
                    <a:pt x="11815" y="41547"/>
                  </a:cubicBezTo>
                  <a:lnTo>
                    <a:pt x="12356" y="41547"/>
                  </a:lnTo>
                  <a:cubicBezTo>
                    <a:pt x="12356" y="41547"/>
                    <a:pt x="13012" y="41845"/>
                    <a:pt x="13728" y="41845"/>
                  </a:cubicBezTo>
                  <a:cubicBezTo>
                    <a:pt x="13849" y="41845"/>
                    <a:pt x="13971" y="41836"/>
                    <a:pt x="14092" y="41816"/>
                  </a:cubicBezTo>
                  <a:cubicBezTo>
                    <a:pt x="14224" y="41795"/>
                    <a:pt x="14352" y="41787"/>
                    <a:pt x="14476" y="41787"/>
                  </a:cubicBezTo>
                  <a:cubicBezTo>
                    <a:pt x="14980" y="41787"/>
                    <a:pt x="15431" y="41925"/>
                    <a:pt x="15887" y="41925"/>
                  </a:cubicBezTo>
                  <a:cubicBezTo>
                    <a:pt x="16037" y="41925"/>
                    <a:pt x="16188" y="41910"/>
                    <a:pt x="16341" y="41870"/>
                  </a:cubicBezTo>
                  <a:cubicBezTo>
                    <a:pt x="17072" y="41681"/>
                    <a:pt x="17371" y="41005"/>
                    <a:pt x="17371" y="41005"/>
                  </a:cubicBezTo>
                  <a:cubicBezTo>
                    <a:pt x="17371" y="41005"/>
                    <a:pt x="21679" y="39921"/>
                    <a:pt x="22682" y="39811"/>
                  </a:cubicBezTo>
                  <a:cubicBezTo>
                    <a:pt x="23685" y="39703"/>
                    <a:pt x="25445" y="39352"/>
                    <a:pt x="25987" y="38945"/>
                  </a:cubicBezTo>
                  <a:cubicBezTo>
                    <a:pt x="26529" y="38538"/>
                    <a:pt x="28832" y="37020"/>
                    <a:pt x="29538" y="36696"/>
                  </a:cubicBezTo>
                  <a:cubicBezTo>
                    <a:pt x="30242" y="36370"/>
                    <a:pt x="31571" y="35855"/>
                    <a:pt x="31571" y="35855"/>
                  </a:cubicBezTo>
                  <a:cubicBezTo>
                    <a:pt x="31571" y="35855"/>
                    <a:pt x="32307" y="36639"/>
                    <a:pt x="32707" y="36639"/>
                  </a:cubicBezTo>
                  <a:cubicBezTo>
                    <a:pt x="32747" y="36639"/>
                    <a:pt x="32784" y="36631"/>
                    <a:pt x="32816" y="36613"/>
                  </a:cubicBezTo>
                  <a:cubicBezTo>
                    <a:pt x="33169" y="36424"/>
                    <a:pt x="34116" y="35314"/>
                    <a:pt x="34658" y="35068"/>
                  </a:cubicBezTo>
                  <a:cubicBezTo>
                    <a:pt x="35200" y="34826"/>
                    <a:pt x="36313" y="34610"/>
                    <a:pt x="36313" y="34610"/>
                  </a:cubicBezTo>
                  <a:cubicBezTo>
                    <a:pt x="36313" y="34610"/>
                    <a:pt x="36610" y="35963"/>
                    <a:pt x="37206" y="36505"/>
                  </a:cubicBezTo>
                  <a:cubicBezTo>
                    <a:pt x="37801" y="37047"/>
                    <a:pt x="37287" y="37753"/>
                    <a:pt x="37882" y="38212"/>
                  </a:cubicBezTo>
                  <a:cubicBezTo>
                    <a:pt x="38475" y="38668"/>
                    <a:pt x="38081" y="40002"/>
                    <a:pt x="38573" y="40002"/>
                  </a:cubicBezTo>
                  <a:cubicBezTo>
                    <a:pt x="38578" y="40002"/>
                    <a:pt x="38583" y="40002"/>
                    <a:pt x="38588" y="40002"/>
                  </a:cubicBezTo>
                  <a:cubicBezTo>
                    <a:pt x="38598" y="40001"/>
                    <a:pt x="38607" y="40001"/>
                    <a:pt x="38616" y="40001"/>
                  </a:cubicBezTo>
                  <a:cubicBezTo>
                    <a:pt x="39059" y="40001"/>
                    <a:pt x="37918" y="40685"/>
                    <a:pt x="38235" y="41005"/>
                  </a:cubicBezTo>
                  <a:cubicBezTo>
                    <a:pt x="38561" y="41329"/>
                    <a:pt x="38316" y="42412"/>
                    <a:pt x="37424" y="42956"/>
                  </a:cubicBezTo>
                  <a:cubicBezTo>
                    <a:pt x="36529" y="43498"/>
                    <a:pt x="35065" y="44609"/>
                    <a:pt x="34849" y="45774"/>
                  </a:cubicBezTo>
                  <a:cubicBezTo>
                    <a:pt x="34631" y="46939"/>
                    <a:pt x="33927" y="48618"/>
                    <a:pt x="33358" y="49079"/>
                  </a:cubicBezTo>
                  <a:cubicBezTo>
                    <a:pt x="32789" y="49540"/>
                    <a:pt x="31732" y="50408"/>
                    <a:pt x="31786" y="50759"/>
                  </a:cubicBezTo>
                  <a:cubicBezTo>
                    <a:pt x="31840" y="51112"/>
                    <a:pt x="30622" y="51546"/>
                    <a:pt x="29943" y="52385"/>
                  </a:cubicBezTo>
                  <a:cubicBezTo>
                    <a:pt x="29266" y="53226"/>
                    <a:pt x="27260" y="55013"/>
                    <a:pt x="26745" y="55609"/>
                  </a:cubicBezTo>
                  <a:cubicBezTo>
                    <a:pt x="26230" y="56207"/>
                    <a:pt x="23006" y="59133"/>
                    <a:pt x="23006" y="59133"/>
                  </a:cubicBezTo>
                  <a:lnTo>
                    <a:pt x="22086" y="59133"/>
                  </a:lnTo>
                  <a:cubicBezTo>
                    <a:pt x="22086" y="59133"/>
                    <a:pt x="21407" y="57777"/>
                    <a:pt x="20215" y="56830"/>
                  </a:cubicBezTo>
                  <a:cubicBezTo>
                    <a:pt x="19023" y="55881"/>
                    <a:pt x="15691" y="55013"/>
                    <a:pt x="15039" y="54878"/>
                  </a:cubicBezTo>
                  <a:cubicBezTo>
                    <a:pt x="14389" y="54743"/>
                    <a:pt x="11979" y="53514"/>
                    <a:pt x="11979" y="53514"/>
                  </a:cubicBezTo>
                  <a:cubicBezTo>
                    <a:pt x="11979" y="53514"/>
                    <a:pt x="12168" y="52196"/>
                    <a:pt x="12249" y="51951"/>
                  </a:cubicBezTo>
                  <a:cubicBezTo>
                    <a:pt x="12329" y="51708"/>
                    <a:pt x="12060" y="50786"/>
                    <a:pt x="11815" y="50624"/>
                  </a:cubicBezTo>
                  <a:cubicBezTo>
                    <a:pt x="11572" y="50462"/>
                    <a:pt x="10515" y="50298"/>
                    <a:pt x="10515" y="50298"/>
                  </a:cubicBezTo>
                  <a:cubicBezTo>
                    <a:pt x="10515" y="50298"/>
                    <a:pt x="10422" y="49782"/>
                    <a:pt x="10198" y="49782"/>
                  </a:cubicBezTo>
                  <a:cubicBezTo>
                    <a:pt x="10192" y="49782"/>
                    <a:pt x="10186" y="49782"/>
                    <a:pt x="10181" y="49783"/>
                  </a:cubicBezTo>
                  <a:cubicBezTo>
                    <a:pt x="9946" y="49810"/>
                    <a:pt x="9620" y="50271"/>
                    <a:pt x="9620" y="50271"/>
                  </a:cubicBezTo>
                  <a:lnTo>
                    <a:pt x="8725" y="50543"/>
                  </a:lnTo>
                  <a:cubicBezTo>
                    <a:pt x="8725" y="50543"/>
                    <a:pt x="7283" y="50623"/>
                    <a:pt x="6136" y="50623"/>
                  </a:cubicBezTo>
                  <a:cubicBezTo>
                    <a:pt x="5792" y="50623"/>
                    <a:pt x="5475" y="50616"/>
                    <a:pt x="5231" y="50597"/>
                  </a:cubicBezTo>
                  <a:cubicBezTo>
                    <a:pt x="4174" y="50516"/>
                    <a:pt x="4309" y="50082"/>
                    <a:pt x="4309" y="50082"/>
                  </a:cubicBezTo>
                  <a:cubicBezTo>
                    <a:pt x="4309" y="50082"/>
                    <a:pt x="4225" y="50058"/>
                    <a:pt x="4119" y="50058"/>
                  </a:cubicBezTo>
                  <a:cubicBezTo>
                    <a:pt x="3999" y="50058"/>
                    <a:pt x="3853" y="50088"/>
                    <a:pt x="3767" y="50217"/>
                  </a:cubicBezTo>
                  <a:cubicBezTo>
                    <a:pt x="3605" y="50462"/>
                    <a:pt x="3522" y="50624"/>
                    <a:pt x="3522" y="50624"/>
                  </a:cubicBezTo>
                  <a:lnTo>
                    <a:pt x="2222" y="50759"/>
                  </a:lnTo>
                  <a:cubicBezTo>
                    <a:pt x="2222" y="50759"/>
                    <a:pt x="2011" y="50529"/>
                    <a:pt x="1832" y="50529"/>
                  </a:cubicBezTo>
                  <a:cubicBezTo>
                    <a:pt x="1808" y="50529"/>
                    <a:pt x="1784" y="50533"/>
                    <a:pt x="1761" y="50543"/>
                  </a:cubicBezTo>
                  <a:cubicBezTo>
                    <a:pt x="1572" y="50624"/>
                    <a:pt x="1464" y="51166"/>
                    <a:pt x="1464" y="51166"/>
                  </a:cubicBezTo>
                  <a:cubicBezTo>
                    <a:pt x="1464" y="51166"/>
                    <a:pt x="488" y="51762"/>
                    <a:pt x="243" y="52223"/>
                  </a:cubicBezTo>
                  <a:cubicBezTo>
                    <a:pt x="0" y="52684"/>
                    <a:pt x="0" y="53421"/>
                    <a:pt x="650" y="53784"/>
                  </a:cubicBezTo>
                  <a:cubicBezTo>
                    <a:pt x="1300" y="54148"/>
                    <a:pt x="3387" y="54064"/>
                    <a:pt x="4525" y="54417"/>
                  </a:cubicBezTo>
                  <a:cubicBezTo>
                    <a:pt x="5663" y="54770"/>
                    <a:pt x="5121" y="55366"/>
                    <a:pt x="5636" y="55555"/>
                  </a:cubicBezTo>
                  <a:cubicBezTo>
                    <a:pt x="5769" y="55605"/>
                    <a:pt x="5929" y="55623"/>
                    <a:pt x="6092" y="55623"/>
                  </a:cubicBezTo>
                  <a:cubicBezTo>
                    <a:pt x="6555" y="55623"/>
                    <a:pt x="7045" y="55474"/>
                    <a:pt x="7045" y="55474"/>
                  </a:cubicBezTo>
                  <a:cubicBezTo>
                    <a:pt x="7045" y="55474"/>
                    <a:pt x="8445" y="56264"/>
                    <a:pt x="8828" y="56264"/>
                  </a:cubicBezTo>
                  <a:cubicBezTo>
                    <a:pt x="8841" y="56264"/>
                    <a:pt x="8852" y="56263"/>
                    <a:pt x="8862" y="56261"/>
                  </a:cubicBezTo>
                  <a:cubicBezTo>
                    <a:pt x="8877" y="56259"/>
                    <a:pt x="8891" y="56258"/>
                    <a:pt x="8904" y="56258"/>
                  </a:cubicBezTo>
                  <a:cubicBezTo>
                    <a:pt x="9189" y="56258"/>
                    <a:pt x="9226" y="56779"/>
                    <a:pt x="9512" y="56830"/>
                  </a:cubicBezTo>
                  <a:cubicBezTo>
                    <a:pt x="9809" y="56884"/>
                    <a:pt x="11734" y="57806"/>
                    <a:pt x="12168" y="58348"/>
                  </a:cubicBezTo>
                  <a:cubicBezTo>
                    <a:pt x="12601" y="58890"/>
                    <a:pt x="14850" y="60731"/>
                    <a:pt x="16204" y="61869"/>
                  </a:cubicBezTo>
                  <a:cubicBezTo>
                    <a:pt x="17560" y="63007"/>
                    <a:pt x="19104" y="63225"/>
                    <a:pt x="19104" y="63225"/>
                  </a:cubicBezTo>
                  <a:cubicBezTo>
                    <a:pt x="19104" y="63225"/>
                    <a:pt x="21218" y="64986"/>
                    <a:pt x="22059" y="65013"/>
                  </a:cubicBezTo>
                  <a:cubicBezTo>
                    <a:pt x="22099" y="65014"/>
                    <a:pt x="22142" y="65015"/>
                    <a:pt x="22187" y="65015"/>
                  </a:cubicBezTo>
                  <a:cubicBezTo>
                    <a:pt x="23089" y="65015"/>
                    <a:pt x="24958" y="64770"/>
                    <a:pt x="24958" y="64770"/>
                  </a:cubicBezTo>
                  <a:cubicBezTo>
                    <a:pt x="24958" y="64770"/>
                    <a:pt x="30026" y="62195"/>
                    <a:pt x="31353" y="61572"/>
                  </a:cubicBezTo>
                  <a:cubicBezTo>
                    <a:pt x="32681" y="60947"/>
                    <a:pt x="34116" y="60459"/>
                    <a:pt x="34116" y="60459"/>
                  </a:cubicBezTo>
                  <a:cubicBezTo>
                    <a:pt x="34116" y="60459"/>
                    <a:pt x="34796" y="61314"/>
                    <a:pt x="35349" y="61314"/>
                  </a:cubicBezTo>
                  <a:cubicBezTo>
                    <a:pt x="35450" y="61314"/>
                    <a:pt x="35546" y="61286"/>
                    <a:pt x="35634" y="61219"/>
                  </a:cubicBezTo>
                  <a:cubicBezTo>
                    <a:pt x="36203" y="60785"/>
                    <a:pt x="39591" y="58780"/>
                    <a:pt x="39591" y="58780"/>
                  </a:cubicBezTo>
                  <a:cubicBezTo>
                    <a:pt x="39591" y="58780"/>
                    <a:pt x="41109" y="61165"/>
                    <a:pt x="41786" y="61572"/>
                  </a:cubicBezTo>
                  <a:cubicBezTo>
                    <a:pt x="42463" y="61977"/>
                    <a:pt x="41975" y="62764"/>
                    <a:pt x="42816" y="63144"/>
                  </a:cubicBezTo>
                  <a:cubicBezTo>
                    <a:pt x="43655" y="63522"/>
                    <a:pt x="44821" y="64010"/>
                    <a:pt x="44821" y="64010"/>
                  </a:cubicBezTo>
                  <a:lnTo>
                    <a:pt x="45687" y="63659"/>
                  </a:lnTo>
                  <a:cubicBezTo>
                    <a:pt x="45687" y="63659"/>
                    <a:pt x="47124" y="65231"/>
                    <a:pt x="48642" y="66423"/>
                  </a:cubicBezTo>
                  <a:cubicBezTo>
                    <a:pt x="50160" y="67614"/>
                    <a:pt x="51270" y="69674"/>
                    <a:pt x="51677" y="69944"/>
                  </a:cubicBezTo>
                  <a:cubicBezTo>
                    <a:pt x="52082" y="70216"/>
                    <a:pt x="52570" y="70785"/>
                    <a:pt x="52570" y="71599"/>
                  </a:cubicBezTo>
                  <a:cubicBezTo>
                    <a:pt x="52570" y="72411"/>
                    <a:pt x="52923" y="75066"/>
                    <a:pt x="53222" y="76665"/>
                  </a:cubicBezTo>
                  <a:cubicBezTo>
                    <a:pt x="53519" y="78264"/>
                    <a:pt x="56364" y="84335"/>
                    <a:pt x="56893" y="85227"/>
                  </a:cubicBezTo>
                  <a:cubicBezTo>
                    <a:pt x="57422" y="86122"/>
                    <a:pt x="57422" y="88439"/>
                    <a:pt x="57869" y="88927"/>
                  </a:cubicBezTo>
                  <a:cubicBezTo>
                    <a:pt x="58315" y="89415"/>
                    <a:pt x="58560" y="91813"/>
                    <a:pt x="58722" y="92382"/>
                  </a:cubicBezTo>
                  <a:cubicBezTo>
                    <a:pt x="58884" y="92951"/>
                    <a:pt x="60186" y="93601"/>
                    <a:pt x="60632" y="93643"/>
                  </a:cubicBezTo>
                  <a:cubicBezTo>
                    <a:pt x="60782" y="93656"/>
                    <a:pt x="60945" y="93660"/>
                    <a:pt x="61095" y="93660"/>
                  </a:cubicBezTo>
                  <a:cubicBezTo>
                    <a:pt x="61397" y="93660"/>
                    <a:pt x="61650" y="93643"/>
                    <a:pt x="61650" y="93643"/>
                  </a:cubicBezTo>
                  <a:lnTo>
                    <a:pt x="62177" y="93479"/>
                  </a:lnTo>
                  <a:lnTo>
                    <a:pt x="62015" y="92787"/>
                  </a:lnTo>
                  <a:lnTo>
                    <a:pt x="62015" y="92787"/>
                  </a:lnTo>
                  <a:cubicBezTo>
                    <a:pt x="62015" y="92787"/>
                    <a:pt x="62497" y="92926"/>
                    <a:pt x="62806" y="92926"/>
                  </a:cubicBezTo>
                  <a:cubicBezTo>
                    <a:pt x="62907" y="92926"/>
                    <a:pt x="62990" y="92910"/>
                    <a:pt x="63031" y="92870"/>
                  </a:cubicBezTo>
                  <a:cubicBezTo>
                    <a:pt x="63192" y="92706"/>
                    <a:pt x="63031" y="92056"/>
                    <a:pt x="63031" y="92056"/>
                  </a:cubicBezTo>
                  <a:cubicBezTo>
                    <a:pt x="63031" y="92056"/>
                    <a:pt x="66160" y="89862"/>
                    <a:pt x="66932" y="89536"/>
                  </a:cubicBezTo>
                  <a:cubicBezTo>
                    <a:pt x="67706" y="89212"/>
                    <a:pt x="69168" y="88113"/>
                    <a:pt x="69330" y="87545"/>
                  </a:cubicBezTo>
                  <a:cubicBezTo>
                    <a:pt x="69494" y="86976"/>
                    <a:pt x="68599" y="86326"/>
                    <a:pt x="68030" y="86203"/>
                  </a:cubicBezTo>
                  <a:lnTo>
                    <a:pt x="68032" y="86203"/>
                  </a:lnTo>
                  <a:cubicBezTo>
                    <a:pt x="67748" y="86142"/>
                    <a:pt x="66569" y="86142"/>
                    <a:pt x="65421" y="86142"/>
                  </a:cubicBezTo>
                  <a:cubicBezTo>
                    <a:pt x="64272" y="86142"/>
                    <a:pt x="63154" y="86142"/>
                    <a:pt x="62991" y="86081"/>
                  </a:cubicBezTo>
                  <a:cubicBezTo>
                    <a:pt x="62667" y="85960"/>
                    <a:pt x="61569" y="85879"/>
                    <a:pt x="61569" y="85879"/>
                  </a:cubicBezTo>
                  <a:cubicBezTo>
                    <a:pt x="61569" y="85879"/>
                    <a:pt x="60470" y="82221"/>
                    <a:pt x="60147" y="80757"/>
                  </a:cubicBezTo>
                  <a:cubicBezTo>
                    <a:pt x="59821" y="79293"/>
                    <a:pt x="59212" y="74458"/>
                    <a:pt x="58683" y="73278"/>
                  </a:cubicBezTo>
                  <a:cubicBezTo>
                    <a:pt x="58155" y="72099"/>
                    <a:pt x="57422" y="70311"/>
                    <a:pt x="57422" y="70311"/>
                  </a:cubicBezTo>
                  <a:cubicBezTo>
                    <a:pt x="57422" y="70311"/>
                    <a:pt x="57464" y="68482"/>
                    <a:pt x="57261" y="67749"/>
                  </a:cubicBezTo>
                  <a:cubicBezTo>
                    <a:pt x="57057" y="67018"/>
                    <a:pt x="55716" y="65636"/>
                    <a:pt x="55512" y="65148"/>
                  </a:cubicBezTo>
                  <a:cubicBezTo>
                    <a:pt x="55309" y="64662"/>
                    <a:pt x="53806" y="60150"/>
                    <a:pt x="53357" y="59214"/>
                  </a:cubicBezTo>
                  <a:cubicBezTo>
                    <a:pt x="52911" y="58279"/>
                    <a:pt x="50594" y="53768"/>
                    <a:pt x="50432" y="53076"/>
                  </a:cubicBezTo>
                  <a:cubicBezTo>
                    <a:pt x="50268" y="52385"/>
                    <a:pt x="49618" y="51166"/>
                    <a:pt x="49618" y="51166"/>
                  </a:cubicBezTo>
                  <a:lnTo>
                    <a:pt x="49049" y="50352"/>
                  </a:lnTo>
                  <a:lnTo>
                    <a:pt x="49618" y="48687"/>
                  </a:lnTo>
                  <a:cubicBezTo>
                    <a:pt x="49618" y="48687"/>
                    <a:pt x="50187" y="48238"/>
                    <a:pt x="50187" y="47753"/>
                  </a:cubicBezTo>
                  <a:cubicBezTo>
                    <a:pt x="50187" y="47265"/>
                    <a:pt x="50390" y="45516"/>
                    <a:pt x="50390" y="45516"/>
                  </a:cubicBezTo>
                  <a:cubicBezTo>
                    <a:pt x="50390" y="45516"/>
                    <a:pt x="51366" y="43484"/>
                    <a:pt x="51285" y="42265"/>
                  </a:cubicBezTo>
                  <a:cubicBezTo>
                    <a:pt x="51204" y="41044"/>
                    <a:pt x="50959" y="36005"/>
                    <a:pt x="50959" y="35436"/>
                  </a:cubicBezTo>
                  <a:cubicBezTo>
                    <a:pt x="50959" y="34867"/>
                    <a:pt x="50839" y="32305"/>
                    <a:pt x="50147" y="30355"/>
                  </a:cubicBezTo>
                  <a:cubicBezTo>
                    <a:pt x="49456" y="28404"/>
                    <a:pt x="48195" y="25233"/>
                    <a:pt x="48195" y="25233"/>
                  </a:cubicBezTo>
                  <a:cubicBezTo>
                    <a:pt x="48195" y="25233"/>
                    <a:pt x="48847" y="23730"/>
                    <a:pt x="48887" y="23445"/>
                  </a:cubicBezTo>
                  <a:cubicBezTo>
                    <a:pt x="48928" y="23161"/>
                    <a:pt x="48845" y="21940"/>
                    <a:pt x="48845" y="21656"/>
                  </a:cubicBezTo>
                  <a:cubicBezTo>
                    <a:pt x="48845" y="21371"/>
                    <a:pt x="49009" y="19218"/>
                    <a:pt x="48806" y="18566"/>
                  </a:cubicBezTo>
                  <a:cubicBezTo>
                    <a:pt x="48602" y="17916"/>
                    <a:pt x="48195" y="17144"/>
                    <a:pt x="48195" y="17144"/>
                  </a:cubicBezTo>
                  <a:cubicBezTo>
                    <a:pt x="48195" y="17144"/>
                    <a:pt x="48602" y="13770"/>
                    <a:pt x="48725" y="12389"/>
                  </a:cubicBezTo>
                  <a:cubicBezTo>
                    <a:pt x="48845" y="11006"/>
                    <a:pt x="49537" y="7186"/>
                    <a:pt x="49578" y="7064"/>
                  </a:cubicBezTo>
                  <a:cubicBezTo>
                    <a:pt x="49618" y="6941"/>
                    <a:pt x="50473" y="6536"/>
                    <a:pt x="50716" y="6088"/>
                  </a:cubicBezTo>
                  <a:cubicBezTo>
                    <a:pt x="50959" y="5641"/>
                    <a:pt x="51243" y="5072"/>
                    <a:pt x="51650" y="4746"/>
                  </a:cubicBezTo>
                  <a:cubicBezTo>
                    <a:pt x="52057" y="4422"/>
                    <a:pt x="53156" y="3650"/>
                    <a:pt x="53195" y="3447"/>
                  </a:cubicBezTo>
                  <a:cubicBezTo>
                    <a:pt x="53237" y="3243"/>
                    <a:pt x="53195" y="2797"/>
                    <a:pt x="53195" y="2797"/>
                  </a:cubicBezTo>
                  <a:cubicBezTo>
                    <a:pt x="53195" y="2797"/>
                    <a:pt x="51338" y="3858"/>
                    <a:pt x="50917" y="3858"/>
                  </a:cubicBezTo>
                  <a:cubicBezTo>
                    <a:pt x="50902" y="3858"/>
                    <a:pt x="50889" y="3856"/>
                    <a:pt x="50878" y="3854"/>
                  </a:cubicBezTo>
                  <a:cubicBezTo>
                    <a:pt x="50554" y="3771"/>
                    <a:pt x="50351" y="3569"/>
                    <a:pt x="50351" y="3569"/>
                  </a:cubicBezTo>
                  <a:cubicBezTo>
                    <a:pt x="50351" y="3569"/>
                    <a:pt x="51692" y="2998"/>
                    <a:pt x="51731" y="2797"/>
                  </a:cubicBezTo>
                  <a:cubicBezTo>
                    <a:pt x="51773" y="2593"/>
                    <a:pt x="51731" y="2348"/>
                    <a:pt x="51731" y="2348"/>
                  </a:cubicBezTo>
                  <a:lnTo>
                    <a:pt x="50797" y="2510"/>
                  </a:lnTo>
                  <a:cubicBezTo>
                    <a:pt x="50797" y="2510"/>
                    <a:pt x="51895" y="1738"/>
                    <a:pt x="51773" y="1536"/>
                  </a:cubicBezTo>
                  <a:cubicBezTo>
                    <a:pt x="51650" y="1333"/>
                    <a:pt x="51204" y="1252"/>
                    <a:pt x="51204" y="1252"/>
                  </a:cubicBezTo>
                  <a:lnTo>
                    <a:pt x="50228" y="1821"/>
                  </a:lnTo>
                  <a:cubicBezTo>
                    <a:pt x="50228" y="1821"/>
                    <a:pt x="50878" y="764"/>
                    <a:pt x="51040" y="561"/>
                  </a:cubicBezTo>
                  <a:cubicBezTo>
                    <a:pt x="51204" y="357"/>
                    <a:pt x="50853" y="0"/>
                    <a:pt x="508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6"/>
            <p:cNvSpPr/>
            <p:nvPr/>
          </p:nvSpPr>
          <p:spPr>
            <a:xfrm>
              <a:off x="7404882" y="2652105"/>
              <a:ext cx="233006" cy="212289"/>
            </a:xfrm>
            <a:custGeom>
              <a:rect b="b" l="l" r="r" t="t"/>
              <a:pathLst>
                <a:path extrusionOk="0" h="12440" w="13654">
                  <a:moveTo>
                    <a:pt x="6827" y="1"/>
                  </a:moveTo>
                  <a:cubicBezTo>
                    <a:pt x="5236" y="1"/>
                    <a:pt x="3644" y="608"/>
                    <a:pt x="2429" y="1823"/>
                  </a:cubicBezTo>
                  <a:cubicBezTo>
                    <a:pt x="0" y="4252"/>
                    <a:pt x="0" y="8189"/>
                    <a:pt x="2429" y="10618"/>
                  </a:cubicBezTo>
                  <a:cubicBezTo>
                    <a:pt x="3644" y="11832"/>
                    <a:pt x="5236" y="12440"/>
                    <a:pt x="6827" y="12440"/>
                  </a:cubicBezTo>
                  <a:cubicBezTo>
                    <a:pt x="8419" y="12440"/>
                    <a:pt x="10010" y="11832"/>
                    <a:pt x="11225" y="10618"/>
                  </a:cubicBezTo>
                  <a:cubicBezTo>
                    <a:pt x="13654" y="8189"/>
                    <a:pt x="13654" y="4252"/>
                    <a:pt x="11225" y="1823"/>
                  </a:cubicBezTo>
                  <a:cubicBezTo>
                    <a:pt x="10010" y="608"/>
                    <a:pt x="8419" y="1"/>
                    <a:pt x="6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63" name="Google Shape;963;p46"/>
          <p:cNvPicPr preferRelativeResize="0"/>
          <p:nvPr/>
        </p:nvPicPr>
        <p:blipFill>
          <a:blip r:embed="rId3">
            <a:alphaModFix/>
          </a:blip>
          <a:stretch>
            <a:fillRect/>
          </a:stretch>
        </p:blipFill>
        <p:spPr>
          <a:xfrm>
            <a:off x="849877" y="1403575"/>
            <a:ext cx="2076650" cy="1557494"/>
          </a:xfrm>
          <a:prstGeom prst="rect">
            <a:avLst/>
          </a:prstGeom>
          <a:noFill/>
          <a:ln>
            <a:noFill/>
          </a:ln>
        </p:spPr>
      </p:pic>
      <p:sp>
        <p:nvSpPr>
          <p:cNvPr id="964" name="Google Shape;964;p46"/>
          <p:cNvSpPr txBox="1"/>
          <p:nvPr>
            <p:ph type="title"/>
          </p:nvPr>
        </p:nvSpPr>
        <p:spPr>
          <a:xfrm>
            <a:off x="1793575" y="4174783"/>
            <a:ext cx="18288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Teja</a:t>
            </a:r>
            <a:endParaRPr/>
          </a:p>
        </p:txBody>
      </p:sp>
      <p:sp>
        <p:nvSpPr>
          <p:cNvPr id="965" name="Google Shape;965;p46"/>
          <p:cNvSpPr txBox="1"/>
          <p:nvPr>
            <p:ph type="title"/>
          </p:nvPr>
        </p:nvSpPr>
        <p:spPr>
          <a:xfrm>
            <a:off x="4481325" y="4174783"/>
            <a:ext cx="18288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Michael</a:t>
            </a:r>
            <a:endParaRPr/>
          </a:p>
        </p:txBody>
      </p:sp>
      <p:sp>
        <p:nvSpPr>
          <p:cNvPr id="966" name="Google Shape;966;p46"/>
          <p:cNvSpPr txBox="1"/>
          <p:nvPr>
            <p:ph type="title"/>
          </p:nvPr>
        </p:nvSpPr>
        <p:spPr>
          <a:xfrm>
            <a:off x="7402300" y="4174771"/>
            <a:ext cx="18288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John</a:t>
            </a:r>
            <a:endParaRPr/>
          </a:p>
        </p:txBody>
      </p:sp>
      <p:pic>
        <p:nvPicPr>
          <p:cNvPr id="967" name="Google Shape;967;p46"/>
          <p:cNvPicPr preferRelativeResize="0"/>
          <p:nvPr/>
        </p:nvPicPr>
        <p:blipFill>
          <a:blip r:embed="rId4">
            <a:alphaModFix/>
          </a:blip>
          <a:stretch>
            <a:fillRect/>
          </a:stretch>
        </p:blipFill>
        <p:spPr>
          <a:xfrm>
            <a:off x="6239350" y="1418125"/>
            <a:ext cx="2298344" cy="1528400"/>
          </a:xfrm>
          <a:prstGeom prst="rect">
            <a:avLst/>
          </a:prstGeom>
          <a:noFill/>
          <a:ln>
            <a:noFill/>
          </a:ln>
        </p:spPr>
      </p:pic>
      <p:pic>
        <p:nvPicPr>
          <p:cNvPr id="968" name="Google Shape;968;p46"/>
          <p:cNvPicPr preferRelativeResize="0"/>
          <p:nvPr/>
        </p:nvPicPr>
        <p:blipFill>
          <a:blip r:embed="rId5">
            <a:alphaModFix/>
          </a:blip>
          <a:stretch>
            <a:fillRect/>
          </a:stretch>
        </p:blipFill>
        <p:spPr>
          <a:xfrm>
            <a:off x="3414738" y="1418125"/>
            <a:ext cx="2336400" cy="15284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pic>
        <p:nvPicPr>
          <p:cNvPr id="973" name="Google Shape;973;p47"/>
          <p:cNvPicPr preferRelativeResize="0"/>
          <p:nvPr/>
        </p:nvPicPr>
        <p:blipFill rotWithShape="1">
          <a:blip r:embed="rId3">
            <a:alphaModFix/>
          </a:blip>
          <a:srcRect b="8550" l="5740" r="34279" t="25220"/>
          <a:stretch/>
        </p:blipFill>
        <p:spPr>
          <a:xfrm>
            <a:off x="1583850" y="1059002"/>
            <a:ext cx="5976302" cy="3711949"/>
          </a:xfrm>
          <a:prstGeom prst="rect">
            <a:avLst/>
          </a:prstGeom>
          <a:noFill/>
          <a:ln>
            <a:noFill/>
          </a:ln>
        </p:spPr>
      </p:pic>
      <p:sp>
        <p:nvSpPr>
          <p:cNvPr id="974" name="Google Shape;974;p47"/>
          <p:cNvSpPr txBox="1"/>
          <p:nvPr>
            <p:ph idx="6" type="title"/>
          </p:nvPr>
        </p:nvSpPr>
        <p:spPr>
          <a:xfrm>
            <a:off x="720000" y="331645"/>
            <a:ext cx="77040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Correlation Matrix (FTHG against factors)</a:t>
            </a:r>
            <a:endParaRPr sz="25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pic>
        <p:nvPicPr>
          <p:cNvPr id="979" name="Google Shape;979;p48"/>
          <p:cNvPicPr preferRelativeResize="0"/>
          <p:nvPr/>
        </p:nvPicPr>
        <p:blipFill rotWithShape="1">
          <a:blip r:embed="rId3">
            <a:alphaModFix/>
          </a:blip>
          <a:srcRect b="8891" l="5721" r="34239" t="25102"/>
          <a:stretch/>
        </p:blipFill>
        <p:spPr>
          <a:xfrm>
            <a:off x="1618260" y="1164125"/>
            <a:ext cx="5907490" cy="3653575"/>
          </a:xfrm>
          <a:prstGeom prst="rect">
            <a:avLst/>
          </a:prstGeom>
          <a:noFill/>
          <a:ln>
            <a:noFill/>
          </a:ln>
        </p:spPr>
      </p:pic>
      <p:sp>
        <p:nvSpPr>
          <p:cNvPr id="980" name="Google Shape;980;p48"/>
          <p:cNvSpPr txBox="1"/>
          <p:nvPr>
            <p:ph type="title"/>
          </p:nvPr>
        </p:nvSpPr>
        <p:spPr>
          <a:xfrm>
            <a:off x="720000" y="331645"/>
            <a:ext cx="77040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Correlation Matrix (FTAG against factors)</a:t>
            </a:r>
            <a:endParaRPr sz="25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pic>
        <p:nvPicPr>
          <p:cNvPr id="985" name="Google Shape;985;p49"/>
          <p:cNvPicPr preferRelativeResize="0"/>
          <p:nvPr/>
        </p:nvPicPr>
        <p:blipFill rotWithShape="1">
          <a:blip r:embed="rId3">
            <a:alphaModFix/>
          </a:blip>
          <a:srcRect b="9878" l="5926" r="74887" t="25215"/>
          <a:stretch/>
        </p:blipFill>
        <p:spPr>
          <a:xfrm>
            <a:off x="335400" y="956050"/>
            <a:ext cx="2124749" cy="4043226"/>
          </a:xfrm>
          <a:prstGeom prst="rect">
            <a:avLst/>
          </a:prstGeom>
          <a:noFill/>
          <a:ln>
            <a:noFill/>
          </a:ln>
        </p:spPr>
      </p:pic>
      <p:pic>
        <p:nvPicPr>
          <p:cNvPr id="986" name="Google Shape;986;p49"/>
          <p:cNvPicPr preferRelativeResize="0"/>
          <p:nvPr/>
        </p:nvPicPr>
        <p:blipFill rotWithShape="1">
          <a:blip r:embed="rId4">
            <a:alphaModFix/>
          </a:blip>
          <a:srcRect b="10200" l="5873" r="74468" t="25116"/>
          <a:stretch/>
        </p:blipFill>
        <p:spPr>
          <a:xfrm>
            <a:off x="6631750" y="956050"/>
            <a:ext cx="2184677" cy="4043226"/>
          </a:xfrm>
          <a:prstGeom prst="rect">
            <a:avLst/>
          </a:prstGeom>
          <a:noFill/>
          <a:ln>
            <a:noFill/>
          </a:ln>
        </p:spPr>
      </p:pic>
      <p:sp>
        <p:nvSpPr>
          <p:cNvPr id="987" name="Google Shape;987;p49"/>
          <p:cNvSpPr txBox="1"/>
          <p:nvPr>
            <p:ph idx="4" type="title"/>
          </p:nvPr>
        </p:nvSpPr>
        <p:spPr>
          <a:xfrm>
            <a:off x="24525" y="478450"/>
            <a:ext cx="27465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Actual</a:t>
            </a:r>
            <a:endParaRPr/>
          </a:p>
        </p:txBody>
      </p:sp>
      <p:sp>
        <p:nvSpPr>
          <p:cNvPr id="988" name="Google Shape;988;p49"/>
          <p:cNvSpPr txBox="1"/>
          <p:nvPr>
            <p:ph idx="4" type="title"/>
          </p:nvPr>
        </p:nvSpPr>
        <p:spPr>
          <a:xfrm>
            <a:off x="6350838" y="478450"/>
            <a:ext cx="2746500" cy="47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Predicted</a:t>
            </a:r>
            <a:endParaRPr/>
          </a:p>
        </p:txBody>
      </p:sp>
      <p:sp>
        <p:nvSpPr>
          <p:cNvPr id="989" name="Google Shape;989;p49"/>
          <p:cNvSpPr txBox="1"/>
          <p:nvPr>
            <p:ph idx="4" type="title"/>
          </p:nvPr>
        </p:nvSpPr>
        <p:spPr>
          <a:xfrm>
            <a:off x="3187675" y="251025"/>
            <a:ext cx="2746500" cy="114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Linear Regression</a:t>
            </a:r>
            <a:endParaRPr/>
          </a:p>
          <a:p>
            <a:pPr indent="0" lvl="0" marL="0" rtl="0" algn="ctr">
              <a:spcBef>
                <a:spcPts val="0"/>
              </a:spcBef>
              <a:spcAft>
                <a:spcPts val="0"/>
              </a:spcAft>
              <a:buNone/>
            </a:pPr>
            <a:r>
              <a:rPr lang="en"/>
              <a:t>Results</a:t>
            </a:r>
            <a:endParaRPr/>
          </a:p>
        </p:txBody>
      </p:sp>
      <p:pic>
        <p:nvPicPr>
          <p:cNvPr id="990" name="Google Shape;990;p49"/>
          <p:cNvPicPr preferRelativeResize="0"/>
          <p:nvPr/>
        </p:nvPicPr>
        <p:blipFill rotWithShape="1">
          <a:blip r:embed="rId5">
            <a:alphaModFix/>
          </a:blip>
          <a:srcRect b="16474" l="7604" r="43740" t="28937"/>
          <a:stretch/>
        </p:blipFill>
        <p:spPr>
          <a:xfrm>
            <a:off x="2568075" y="1729475"/>
            <a:ext cx="3955762" cy="24963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50"/>
          <p:cNvSpPr/>
          <p:nvPr/>
        </p:nvSpPr>
        <p:spPr>
          <a:xfrm>
            <a:off x="1174125" y="1467900"/>
            <a:ext cx="6796800" cy="350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0"/>
          <p:cNvSpPr txBox="1"/>
          <p:nvPr/>
        </p:nvSpPr>
        <p:spPr>
          <a:xfrm>
            <a:off x="5501375" y="1745425"/>
            <a:ext cx="1298700" cy="3387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Candal"/>
                <a:ea typeface="Candal"/>
                <a:cs typeface="Candal"/>
                <a:sym typeface="Candal"/>
              </a:rPr>
              <a:t>Output layers</a:t>
            </a:r>
            <a:endParaRPr sz="1000">
              <a:latin typeface="Candal"/>
              <a:ea typeface="Candal"/>
              <a:cs typeface="Candal"/>
              <a:sym typeface="Candal"/>
            </a:endParaRPr>
          </a:p>
        </p:txBody>
      </p:sp>
      <p:sp>
        <p:nvSpPr>
          <p:cNvPr id="997" name="Google Shape;997;p50"/>
          <p:cNvSpPr/>
          <p:nvPr/>
        </p:nvSpPr>
        <p:spPr>
          <a:xfrm rot="-5400000">
            <a:off x="3125575" y="2426475"/>
            <a:ext cx="2893500" cy="1820400"/>
          </a:xfrm>
          <a:prstGeom prst="bracePair">
            <a:avLst/>
          </a:prstGeom>
          <a:noFill/>
          <a:ln cap="flat" cmpd="sng" w="28575">
            <a:solidFill>
              <a:srgbClr val="FFC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0"/>
          <p:cNvSpPr/>
          <p:nvPr/>
        </p:nvSpPr>
        <p:spPr>
          <a:xfrm rot="-5400000">
            <a:off x="4789925" y="3289675"/>
            <a:ext cx="2721600" cy="310500"/>
          </a:xfrm>
          <a:prstGeom prst="bracePair">
            <a:avLst/>
          </a:prstGeom>
          <a:noFill/>
          <a:ln cap="flat" cmpd="sng" w="28575">
            <a:solidFill>
              <a:srgbClr val="FFC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0"/>
          <p:cNvSpPr txBox="1"/>
          <p:nvPr/>
        </p:nvSpPr>
        <p:spPr>
          <a:xfrm>
            <a:off x="2344575" y="1762900"/>
            <a:ext cx="1298700" cy="3387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Candal"/>
                <a:ea typeface="Candal"/>
                <a:cs typeface="Candal"/>
                <a:sym typeface="Candal"/>
              </a:rPr>
              <a:t>Input layers</a:t>
            </a:r>
            <a:endParaRPr sz="1000">
              <a:latin typeface="Candal"/>
              <a:ea typeface="Candal"/>
              <a:cs typeface="Candal"/>
              <a:sym typeface="Candal"/>
            </a:endParaRPr>
          </a:p>
        </p:txBody>
      </p:sp>
      <p:sp>
        <p:nvSpPr>
          <p:cNvPr id="1000" name="Google Shape;1000;p50"/>
          <p:cNvSpPr/>
          <p:nvPr/>
        </p:nvSpPr>
        <p:spPr>
          <a:xfrm rot="-5400000">
            <a:off x="1626525" y="3296275"/>
            <a:ext cx="2734800" cy="310500"/>
          </a:xfrm>
          <a:prstGeom prst="bracePair">
            <a:avLst/>
          </a:prstGeom>
          <a:noFill/>
          <a:ln cap="flat" cmpd="sng" w="28575">
            <a:solidFill>
              <a:srgbClr val="FFC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1" name="Google Shape;1001;p50"/>
          <p:cNvPicPr preferRelativeResize="0"/>
          <p:nvPr/>
        </p:nvPicPr>
        <p:blipFill>
          <a:blip r:embed="rId3">
            <a:alphaModFix/>
          </a:blip>
          <a:stretch>
            <a:fillRect/>
          </a:stretch>
        </p:blipFill>
        <p:spPr>
          <a:xfrm>
            <a:off x="2529528" y="2203124"/>
            <a:ext cx="4084924" cy="2721601"/>
          </a:xfrm>
          <a:prstGeom prst="rect">
            <a:avLst/>
          </a:prstGeom>
          <a:noFill/>
          <a:ln>
            <a:noFill/>
          </a:ln>
        </p:spPr>
      </p:pic>
      <p:sp>
        <p:nvSpPr>
          <p:cNvPr id="1002" name="Google Shape;1002;p50"/>
          <p:cNvSpPr txBox="1"/>
          <p:nvPr>
            <p:ph idx="4" type="title"/>
          </p:nvPr>
        </p:nvSpPr>
        <p:spPr>
          <a:xfrm>
            <a:off x="1015950" y="76100"/>
            <a:ext cx="71121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Neural Network</a:t>
            </a:r>
            <a:endParaRPr/>
          </a:p>
        </p:txBody>
      </p:sp>
      <p:sp>
        <p:nvSpPr>
          <p:cNvPr id="1003" name="Google Shape;1003;p50"/>
          <p:cNvSpPr txBox="1"/>
          <p:nvPr>
            <p:ph idx="4" type="title"/>
          </p:nvPr>
        </p:nvSpPr>
        <p:spPr>
          <a:xfrm>
            <a:off x="714675" y="739375"/>
            <a:ext cx="7715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How does neural network work?</a:t>
            </a:r>
            <a:endParaRPr sz="1400"/>
          </a:p>
        </p:txBody>
      </p:sp>
      <p:sp>
        <p:nvSpPr>
          <p:cNvPr id="1004" name="Google Shape;1004;p50"/>
          <p:cNvSpPr txBox="1"/>
          <p:nvPr/>
        </p:nvSpPr>
        <p:spPr>
          <a:xfrm>
            <a:off x="3922975" y="1623550"/>
            <a:ext cx="1298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Candal"/>
                <a:ea typeface="Candal"/>
                <a:cs typeface="Candal"/>
                <a:sym typeface="Candal"/>
              </a:rPr>
              <a:t>Hidden layers</a:t>
            </a:r>
            <a:endParaRPr sz="1000">
              <a:latin typeface="Candal"/>
              <a:ea typeface="Candal"/>
              <a:cs typeface="Candal"/>
              <a:sym typeface="Cand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51"/>
          <p:cNvSpPr txBox="1"/>
          <p:nvPr>
            <p:ph idx="4" type="title"/>
          </p:nvPr>
        </p:nvSpPr>
        <p:spPr>
          <a:xfrm>
            <a:off x="1015950" y="76100"/>
            <a:ext cx="71121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Neural</a:t>
            </a:r>
            <a:r>
              <a:rPr lang="en"/>
              <a:t> Network</a:t>
            </a:r>
            <a:endParaRPr/>
          </a:p>
        </p:txBody>
      </p:sp>
      <p:sp>
        <p:nvSpPr>
          <p:cNvPr id="1010" name="Google Shape;1010;p51"/>
          <p:cNvSpPr txBox="1"/>
          <p:nvPr>
            <p:ph idx="4" type="title"/>
          </p:nvPr>
        </p:nvSpPr>
        <p:spPr>
          <a:xfrm>
            <a:off x="714150" y="565575"/>
            <a:ext cx="7715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Consider Arsenal vs West Ham (Start with 1vs1 before moving on to the whole EPL)</a:t>
            </a:r>
            <a:endParaRPr sz="1400"/>
          </a:p>
        </p:txBody>
      </p:sp>
      <p:pic>
        <p:nvPicPr>
          <p:cNvPr id="1011" name="Google Shape;1011;p51"/>
          <p:cNvPicPr preferRelativeResize="0"/>
          <p:nvPr/>
        </p:nvPicPr>
        <p:blipFill>
          <a:blip r:embed="rId3">
            <a:alphaModFix/>
          </a:blip>
          <a:stretch>
            <a:fillRect/>
          </a:stretch>
        </p:blipFill>
        <p:spPr>
          <a:xfrm>
            <a:off x="367951" y="1285700"/>
            <a:ext cx="8408102" cy="2961726"/>
          </a:xfrm>
          <a:prstGeom prst="rect">
            <a:avLst/>
          </a:prstGeom>
          <a:noFill/>
          <a:ln>
            <a:noFill/>
          </a:ln>
        </p:spPr>
      </p:pic>
      <p:sp>
        <p:nvSpPr>
          <p:cNvPr id="1012" name="Google Shape;1012;p51"/>
          <p:cNvSpPr/>
          <p:nvPr/>
        </p:nvSpPr>
        <p:spPr>
          <a:xfrm>
            <a:off x="1765250" y="3237275"/>
            <a:ext cx="1702500" cy="438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1"/>
          <p:cNvSpPr/>
          <p:nvPr/>
        </p:nvSpPr>
        <p:spPr>
          <a:xfrm>
            <a:off x="3805225" y="1610725"/>
            <a:ext cx="620100" cy="310200"/>
          </a:xfrm>
          <a:prstGeom prst="leftArrow">
            <a:avLst>
              <a:gd fmla="val 50000" name="adj1"/>
              <a:gd fmla="val 50000" name="adj2"/>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1"/>
          <p:cNvSpPr/>
          <p:nvPr/>
        </p:nvSpPr>
        <p:spPr>
          <a:xfrm>
            <a:off x="7563275" y="2308500"/>
            <a:ext cx="620100" cy="310200"/>
          </a:xfrm>
          <a:prstGeom prst="leftArrow">
            <a:avLst>
              <a:gd fmla="val 50000" name="adj1"/>
              <a:gd fmla="val 50000" name="adj2"/>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pic>
        <p:nvPicPr>
          <p:cNvPr id="1019" name="Google Shape;1019;p52"/>
          <p:cNvPicPr preferRelativeResize="0"/>
          <p:nvPr/>
        </p:nvPicPr>
        <p:blipFill rotWithShape="1">
          <a:blip r:embed="rId3">
            <a:alphaModFix/>
          </a:blip>
          <a:srcRect b="30035" l="0" r="0" t="0"/>
          <a:stretch/>
        </p:blipFill>
        <p:spPr>
          <a:xfrm>
            <a:off x="553025" y="1007121"/>
            <a:ext cx="8037950" cy="1652876"/>
          </a:xfrm>
          <a:prstGeom prst="rect">
            <a:avLst/>
          </a:prstGeom>
          <a:noFill/>
          <a:ln>
            <a:noFill/>
          </a:ln>
        </p:spPr>
      </p:pic>
      <p:sp>
        <p:nvSpPr>
          <p:cNvPr id="1020" name="Google Shape;1020;p52"/>
          <p:cNvSpPr txBox="1"/>
          <p:nvPr>
            <p:ph idx="4" type="title"/>
          </p:nvPr>
        </p:nvSpPr>
        <p:spPr>
          <a:xfrm>
            <a:off x="1015950" y="76100"/>
            <a:ext cx="71121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Neural Network</a:t>
            </a:r>
            <a:endParaRPr/>
          </a:p>
        </p:txBody>
      </p:sp>
      <p:sp>
        <p:nvSpPr>
          <p:cNvPr id="1021" name="Google Shape;1021;p52"/>
          <p:cNvSpPr txBox="1"/>
          <p:nvPr>
            <p:ph idx="4" type="title"/>
          </p:nvPr>
        </p:nvSpPr>
        <p:spPr>
          <a:xfrm>
            <a:off x="714150" y="471925"/>
            <a:ext cx="7715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Consider Arsenal vs West Ham (Start with 1vs1 before moving on to the whole EPL)</a:t>
            </a:r>
            <a:endParaRPr sz="1400"/>
          </a:p>
        </p:txBody>
      </p:sp>
      <p:sp>
        <p:nvSpPr>
          <p:cNvPr id="1022" name="Google Shape;1022;p52"/>
          <p:cNvSpPr/>
          <p:nvPr/>
        </p:nvSpPr>
        <p:spPr>
          <a:xfrm>
            <a:off x="4093075" y="1624700"/>
            <a:ext cx="835800" cy="161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2"/>
          <p:cNvSpPr/>
          <p:nvPr/>
        </p:nvSpPr>
        <p:spPr>
          <a:xfrm>
            <a:off x="773775" y="1514200"/>
            <a:ext cx="835800" cy="161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2"/>
          <p:cNvSpPr/>
          <p:nvPr/>
        </p:nvSpPr>
        <p:spPr>
          <a:xfrm>
            <a:off x="4052650" y="2464600"/>
            <a:ext cx="835800" cy="161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2"/>
          <p:cNvSpPr/>
          <p:nvPr/>
        </p:nvSpPr>
        <p:spPr>
          <a:xfrm>
            <a:off x="714150" y="2367275"/>
            <a:ext cx="835800" cy="161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6" name="Google Shape;1026;p52"/>
          <p:cNvPicPr preferRelativeResize="0"/>
          <p:nvPr/>
        </p:nvPicPr>
        <p:blipFill>
          <a:blip r:embed="rId4">
            <a:alphaModFix/>
          </a:blip>
          <a:stretch>
            <a:fillRect/>
          </a:stretch>
        </p:blipFill>
        <p:spPr>
          <a:xfrm>
            <a:off x="553025" y="2733974"/>
            <a:ext cx="8037950" cy="620179"/>
          </a:xfrm>
          <a:prstGeom prst="rect">
            <a:avLst/>
          </a:prstGeom>
          <a:noFill/>
          <a:ln>
            <a:noFill/>
          </a:ln>
        </p:spPr>
      </p:pic>
      <p:pic>
        <p:nvPicPr>
          <p:cNvPr id="1027" name="Google Shape;1027;p52"/>
          <p:cNvPicPr preferRelativeResize="0"/>
          <p:nvPr/>
        </p:nvPicPr>
        <p:blipFill>
          <a:blip r:embed="rId5">
            <a:alphaModFix/>
          </a:blip>
          <a:stretch>
            <a:fillRect/>
          </a:stretch>
        </p:blipFill>
        <p:spPr>
          <a:xfrm>
            <a:off x="553025" y="3428126"/>
            <a:ext cx="8037949" cy="1642752"/>
          </a:xfrm>
          <a:prstGeom prst="rect">
            <a:avLst/>
          </a:prstGeom>
          <a:noFill/>
          <a:ln>
            <a:noFill/>
          </a:ln>
        </p:spPr>
      </p:pic>
      <p:sp>
        <p:nvSpPr>
          <p:cNvPr id="1028" name="Google Shape;1028;p52"/>
          <p:cNvSpPr/>
          <p:nvPr/>
        </p:nvSpPr>
        <p:spPr>
          <a:xfrm>
            <a:off x="4002825" y="2963213"/>
            <a:ext cx="835800" cy="161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2"/>
          <p:cNvSpPr/>
          <p:nvPr/>
        </p:nvSpPr>
        <p:spPr>
          <a:xfrm>
            <a:off x="714150" y="2857025"/>
            <a:ext cx="835800" cy="161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2"/>
          <p:cNvSpPr/>
          <p:nvPr/>
        </p:nvSpPr>
        <p:spPr>
          <a:xfrm>
            <a:off x="4002825" y="4768875"/>
            <a:ext cx="835800" cy="161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2"/>
          <p:cNvSpPr/>
          <p:nvPr/>
        </p:nvSpPr>
        <p:spPr>
          <a:xfrm>
            <a:off x="714150" y="4665125"/>
            <a:ext cx="835800" cy="161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2"/>
          <p:cNvSpPr/>
          <p:nvPr/>
        </p:nvSpPr>
        <p:spPr>
          <a:xfrm>
            <a:off x="2185600" y="4871450"/>
            <a:ext cx="835800" cy="161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pic>
        <p:nvPicPr>
          <p:cNvPr id="1037" name="Google Shape;1037;p53"/>
          <p:cNvPicPr preferRelativeResize="0"/>
          <p:nvPr/>
        </p:nvPicPr>
        <p:blipFill>
          <a:blip r:embed="rId3">
            <a:alphaModFix/>
          </a:blip>
          <a:stretch>
            <a:fillRect/>
          </a:stretch>
        </p:blipFill>
        <p:spPr>
          <a:xfrm>
            <a:off x="333288" y="2172062"/>
            <a:ext cx="8477424" cy="1138633"/>
          </a:xfrm>
          <a:prstGeom prst="rect">
            <a:avLst/>
          </a:prstGeom>
          <a:noFill/>
          <a:ln>
            <a:noFill/>
          </a:ln>
        </p:spPr>
      </p:pic>
      <p:sp>
        <p:nvSpPr>
          <p:cNvPr id="1038" name="Google Shape;1038;p53"/>
          <p:cNvSpPr txBox="1"/>
          <p:nvPr>
            <p:ph idx="4" type="title"/>
          </p:nvPr>
        </p:nvSpPr>
        <p:spPr>
          <a:xfrm>
            <a:off x="1015950" y="76100"/>
            <a:ext cx="71121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Neural Network</a:t>
            </a:r>
            <a:endParaRPr/>
          </a:p>
        </p:txBody>
      </p:sp>
      <p:sp>
        <p:nvSpPr>
          <p:cNvPr id="1039" name="Google Shape;1039;p53"/>
          <p:cNvSpPr txBox="1"/>
          <p:nvPr>
            <p:ph idx="4" type="title"/>
          </p:nvPr>
        </p:nvSpPr>
        <p:spPr>
          <a:xfrm>
            <a:off x="714150" y="471925"/>
            <a:ext cx="7715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Consider Arsenal vs West Ham (Start with 1vs1 before moving on to the whole EPL)</a:t>
            </a:r>
            <a:endParaRPr sz="1400"/>
          </a:p>
        </p:txBody>
      </p:sp>
      <p:sp>
        <p:nvSpPr>
          <p:cNvPr id="1040" name="Google Shape;1040;p53"/>
          <p:cNvSpPr/>
          <p:nvPr/>
        </p:nvSpPr>
        <p:spPr>
          <a:xfrm>
            <a:off x="3371725" y="2315100"/>
            <a:ext cx="627000" cy="161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3"/>
          <p:cNvSpPr/>
          <p:nvPr/>
        </p:nvSpPr>
        <p:spPr>
          <a:xfrm>
            <a:off x="2177000" y="2315100"/>
            <a:ext cx="405900" cy="161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3"/>
          <p:cNvSpPr/>
          <p:nvPr/>
        </p:nvSpPr>
        <p:spPr>
          <a:xfrm>
            <a:off x="1680000" y="2559225"/>
            <a:ext cx="282900" cy="161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3" name="Google Shape;1043;p53"/>
          <p:cNvPicPr preferRelativeResize="0"/>
          <p:nvPr/>
        </p:nvPicPr>
        <p:blipFill>
          <a:blip r:embed="rId4">
            <a:alphaModFix/>
          </a:blip>
          <a:stretch>
            <a:fillRect/>
          </a:stretch>
        </p:blipFill>
        <p:spPr>
          <a:xfrm>
            <a:off x="333288" y="1179750"/>
            <a:ext cx="8477427" cy="859400"/>
          </a:xfrm>
          <a:prstGeom prst="rect">
            <a:avLst/>
          </a:prstGeom>
          <a:noFill/>
          <a:ln>
            <a:noFill/>
          </a:ln>
        </p:spPr>
      </p:pic>
      <p:sp>
        <p:nvSpPr>
          <p:cNvPr id="1044" name="Google Shape;1044;p53"/>
          <p:cNvSpPr/>
          <p:nvPr/>
        </p:nvSpPr>
        <p:spPr>
          <a:xfrm>
            <a:off x="3095350" y="2887550"/>
            <a:ext cx="620100" cy="310200"/>
          </a:xfrm>
          <a:prstGeom prst="leftArrow">
            <a:avLst>
              <a:gd fmla="val 50000" name="adj1"/>
              <a:gd fmla="val 50000" name="adj2"/>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3"/>
          <p:cNvSpPr txBox="1"/>
          <p:nvPr>
            <p:ph idx="4" type="title"/>
          </p:nvPr>
        </p:nvSpPr>
        <p:spPr>
          <a:xfrm>
            <a:off x="714163" y="3691550"/>
            <a:ext cx="7715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Replicate this on all the teams: every teams will have a 1vs1 neural network processing to get the result.</a:t>
            </a:r>
            <a:endParaRPr sz="1400"/>
          </a:p>
        </p:txBody>
      </p:sp>
      <p:pic>
        <p:nvPicPr>
          <p:cNvPr id="1046" name="Google Shape;1046;p53"/>
          <p:cNvPicPr preferRelativeResize="0"/>
          <p:nvPr/>
        </p:nvPicPr>
        <p:blipFill>
          <a:blip r:embed="rId5">
            <a:alphaModFix/>
          </a:blip>
          <a:stretch>
            <a:fillRect/>
          </a:stretch>
        </p:blipFill>
        <p:spPr>
          <a:xfrm>
            <a:off x="4161325" y="4259100"/>
            <a:ext cx="821350" cy="821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27"/>
          <p:cNvSpPr txBox="1"/>
          <p:nvPr>
            <p:ph type="title"/>
          </p:nvPr>
        </p:nvSpPr>
        <p:spPr>
          <a:xfrm>
            <a:off x="720000" y="2931225"/>
            <a:ext cx="5119800" cy="91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300"/>
              <a:t>Motivation</a:t>
            </a:r>
            <a:endParaRPr sz="5300"/>
          </a:p>
        </p:txBody>
      </p:sp>
      <p:sp>
        <p:nvSpPr>
          <p:cNvPr id="725" name="Google Shape;725;p27"/>
          <p:cNvSpPr txBox="1"/>
          <p:nvPr>
            <p:ph idx="2" type="title"/>
          </p:nvPr>
        </p:nvSpPr>
        <p:spPr>
          <a:xfrm>
            <a:off x="720000" y="539988"/>
            <a:ext cx="24375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726" name="Google Shape;726;p27"/>
          <p:cNvSpPr/>
          <p:nvPr/>
        </p:nvSpPr>
        <p:spPr>
          <a:xfrm>
            <a:off x="4697471" y="-522751"/>
            <a:ext cx="3816318" cy="5143394"/>
          </a:xfrm>
          <a:custGeom>
            <a:rect b="b" l="l" r="r" t="t"/>
            <a:pathLst>
              <a:path extrusionOk="0" h="93661" w="69495">
                <a:moveTo>
                  <a:pt x="50853" y="0"/>
                </a:moveTo>
                <a:cubicBezTo>
                  <a:pt x="50853" y="0"/>
                  <a:pt x="49632" y="1003"/>
                  <a:pt x="49593" y="1100"/>
                </a:cubicBezTo>
                <a:cubicBezTo>
                  <a:pt x="49553" y="1200"/>
                  <a:pt x="49200" y="2379"/>
                  <a:pt x="49121" y="2498"/>
                </a:cubicBezTo>
                <a:cubicBezTo>
                  <a:pt x="49043" y="2616"/>
                  <a:pt x="48216" y="4387"/>
                  <a:pt x="48058" y="5272"/>
                </a:cubicBezTo>
                <a:cubicBezTo>
                  <a:pt x="47901" y="6158"/>
                  <a:pt x="47548" y="6787"/>
                  <a:pt x="47527" y="7259"/>
                </a:cubicBezTo>
                <a:cubicBezTo>
                  <a:pt x="47508" y="7732"/>
                  <a:pt x="47487" y="8440"/>
                  <a:pt x="46858" y="10072"/>
                </a:cubicBezTo>
                <a:cubicBezTo>
                  <a:pt x="46229" y="11704"/>
                  <a:pt x="45127" y="14243"/>
                  <a:pt x="45087" y="15128"/>
                </a:cubicBezTo>
                <a:cubicBezTo>
                  <a:pt x="44943" y="15135"/>
                  <a:pt x="44803" y="15137"/>
                  <a:pt x="44681" y="15137"/>
                </a:cubicBezTo>
                <a:cubicBezTo>
                  <a:pt x="44436" y="15137"/>
                  <a:pt x="44261" y="15128"/>
                  <a:pt x="44261" y="15128"/>
                </a:cubicBezTo>
                <a:cubicBezTo>
                  <a:pt x="44261" y="15128"/>
                  <a:pt x="42004" y="15315"/>
                  <a:pt x="41082" y="16698"/>
                </a:cubicBezTo>
                <a:cubicBezTo>
                  <a:pt x="40160" y="18080"/>
                  <a:pt x="39917" y="19299"/>
                  <a:pt x="39917" y="19299"/>
                </a:cubicBezTo>
                <a:lnTo>
                  <a:pt x="40378" y="21114"/>
                </a:lnTo>
                <a:cubicBezTo>
                  <a:pt x="40378" y="21114"/>
                  <a:pt x="39944" y="21386"/>
                  <a:pt x="40079" y="22009"/>
                </a:cubicBezTo>
                <a:cubicBezTo>
                  <a:pt x="40214" y="22632"/>
                  <a:pt x="40756" y="23634"/>
                  <a:pt x="40947" y="23769"/>
                </a:cubicBezTo>
                <a:cubicBezTo>
                  <a:pt x="41136" y="23906"/>
                  <a:pt x="41379" y="23987"/>
                  <a:pt x="41379" y="23987"/>
                </a:cubicBezTo>
                <a:cubicBezTo>
                  <a:pt x="41379" y="23987"/>
                  <a:pt x="40947" y="25152"/>
                  <a:pt x="40621" y="25287"/>
                </a:cubicBezTo>
                <a:cubicBezTo>
                  <a:pt x="40512" y="25332"/>
                  <a:pt x="40365" y="25347"/>
                  <a:pt x="40216" y="25347"/>
                </a:cubicBezTo>
                <a:cubicBezTo>
                  <a:pt x="39919" y="25347"/>
                  <a:pt x="39618" y="25287"/>
                  <a:pt x="39618" y="25287"/>
                </a:cubicBezTo>
                <a:cubicBezTo>
                  <a:pt x="39618" y="25287"/>
                  <a:pt x="39598" y="25286"/>
                  <a:pt x="39560" y="25286"/>
                </a:cubicBezTo>
                <a:cubicBezTo>
                  <a:pt x="39362" y="25286"/>
                  <a:pt x="38694" y="25324"/>
                  <a:pt x="38100" y="25802"/>
                </a:cubicBezTo>
                <a:cubicBezTo>
                  <a:pt x="37397" y="26371"/>
                  <a:pt x="37044" y="27212"/>
                  <a:pt x="37044" y="27212"/>
                </a:cubicBezTo>
                <a:lnTo>
                  <a:pt x="32355" y="30490"/>
                </a:lnTo>
                <a:lnTo>
                  <a:pt x="29376" y="32305"/>
                </a:lnTo>
                <a:lnTo>
                  <a:pt x="29781" y="32685"/>
                </a:lnTo>
                <a:cubicBezTo>
                  <a:pt x="29781" y="32685"/>
                  <a:pt x="25825" y="34664"/>
                  <a:pt x="25230" y="34988"/>
                </a:cubicBezTo>
                <a:cubicBezTo>
                  <a:pt x="24634" y="35314"/>
                  <a:pt x="22844" y="35529"/>
                  <a:pt x="20406" y="37074"/>
                </a:cubicBezTo>
                <a:cubicBezTo>
                  <a:pt x="17967" y="38619"/>
                  <a:pt x="17018" y="39188"/>
                  <a:pt x="17018" y="39188"/>
                </a:cubicBezTo>
                <a:cubicBezTo>
                  <a:pt x="17018" y="39188"/>
                  <a:pt x="14958" y="39053"/>
                  <a:pt x="14661" y="39053"/>
                </a:cubicBezTo>
                <a:cubicBezTo>
                  <a:pt x="14362" y="39053"/>
                  <a:pt x="13332" y="39406"/>
                  <a:pt x="13224" y="39487"/>
                </a:cubicBezTo>
                <a:cubicBezTo>
                  <a:pt x="13116" y="39568"/>
                  <a:pt x="12736" y="39867"/>
                  <a:pt x="12736" y="39867"/>
                </a:cubicBezTo>
                <a:cubicBezTo>
                  <a:pt x="12736" y="39867"/>
                  <a:pt x="12670" y="39865"/>
                  <a:pt x="12572" y="39865"/>
                </a:cubicBezTo>
                <a:cubicBezTo>
                  <a:pt x="12328" y="39865"/>
                  <a:pt x="11885" y="39878"/>
                  <a:pt x="11788" y="39975"/>
                </a:cubicBezTo>
                <a:cubicBezTo>
                  <a:pt x="11653" y="40110"/>
                  <a:pt x="11464" y="40436"/>
                  <a:pt x="11464" y="40436"/>
                </a:cubicBezTo>
                <a:cubicBezTo>
                  <a:pt x="11464" y="40436"/>
                  <a:pt x="10868" y="40598"/>
                  <a:pt x="10758" y="40787"/>
                </a:cubicBezTo>
                <a:cubicBezTo>
                  <a:pt x="10650" y="40978"/>
                  <a:pt x="10108" y="42034"/>
                  <a:pt x="10189" y="42196"/>
                </a:cubicBezTo>
                <a:cubicBezTo>
                  <a:pt x="10270" y="42358"/>
                  <a:pt x="10569" y="42441"/>
                  <a:pt x="10569" y="42441"/>
                </a:cubicBezTo>
                <a:lnTo>
                  <a:pt x="10976" y="42196"/>
                </a:lnTo>
                <a:cubicBezTo>
                  <a:pt x="10976" y="42196"/>
                  <a:pt x="11068" y="42214"/>
                  <a:pt x="11181" y="42214"/>
                </a:cubicBezTo>
                <a:cubicBezTo>
                  <a:pt x="11313" y="42214"/>
                  <a:pt x="11472" y="42190"/>
                  <a:pt x="11545" y="42088"/>
                </a:cubicBezTo>
                <a:cubicBezTo>
                  <a:pt x="11680" y="41897"/>
                  <a:pt x="11815" y="41547"/>
                  <a:pt x="11815" y="41547"/>
                </a:cubicBezTo>
                <a:lnTo>
                  <a:pt x="12356" y="41547"/>
                </a:lnTo>
                <a:cubicBezTo>
                  <a:pt x="12356" y="41547"/>
                  <a:pt x="13012" y="41845"/>
                  <a:pt x="13728" y="41845"/>
                </a:cubicBezTo>
                <a:cubicBezTo>
                  <a:pt x="13849" y="41845"/>
                  <a:pt x="13971" y="41836"/>
                  <a:pt x="14092" y="41816"/>
                </a:cubicBezTo>
                <a:cubicBezTo>
                  <a:pt x="14224" y="41795"/>
                  <a:pt x="14352" y="41787"/>
                  <a:pt x="14476" y="41787"/>
                </a:cubicBezTo>
                <a:cubicBezTo>
                  <a:pt x="14980" y="41787"/>
                  <a:pt x="15431" y="41925"/>
                  <a:pt x="15887" y="41925"/>
                </a:cubicBezTo>
                <a:cubicBezTo>
                  <a:pt x="16037" y="41925"/>
                  <a:pt x="16188" y="41910"/>
                  <a:pt x="16341" y="41870"/>
                </a:cubicBezTo>
                <a:cubicBezTo>
                  <a:pt x="17072" y="41681"/>
                  <a:pt x="17371" y="41005"/>
                  <a:pt x="17371" y="41005"/>
                </a:cubicBezTo>
                <a:cubicBezTo>
                  <a:pt x="17371" y="41005"/>
                  <a:pt x="21679" y="39921"/>
                  <a:pt x="22682" y="39811"/>
                </a:cubicBezTo>
                <a:cubicBezTo>
                  <a:pt x="23685" y="39703"/>
                  <a:pt x="25445" y="39352"/>
                  <a:pt x="25987" y="38945"/>
                </a:cubicBezTo>
                <a:cubicBezTo>
                  <a:pt x="26529" y="38538"/>
                  <a:pt x="28832" y="37020"/>
                  <a:pt x="29538" y="36696"/>
                </a:cubicBezTo>
                <a:cubicBezTo>
                  <a:pt x="30242" y="36370"/>
                  <a:pt x="31571" y="35855"/>
                  <a:pt x="31571" y="35855"/>
                </a:cubicBezTo>
                <a:cubicBezTo>
                  <a:pt x="31571" y="35855"/>
                  <a:pt x="32307" y="36639"/>
                  <a:pt x="32707" y="36639"/>
                </a:cubicBezTo>
                <a:cubicBezTo>
                  <a:pt x="32747" y="36639"/>
                  <a:pt x="32784" y="36631"/>
                  <a:pt x="32816" y="36613"/>
                </a:cubicBezTo>
                <a:cubicBezTo>
                  <a:pt x="33169" y="36424"/>
                  <a:pt x="34116" y="35314"/>
                  <a:pt x="34658" y="35068"/>
                </a:cubicBezTo>
                <a:cubicBezTo>
                  <a:pt x="35200" y="34826"/>
                  <a:pt x="36313" y="34610"/>
                  <a:pt x="36313" y="34610"/>
                </a:cubicBezTo>
                <a:cubicBezTo>
                  <a:pt x="36313" y="34610"/>
                  <a:pt x="36610" y="35963"/>
                  <a:pt x="37206" y="36505"/>
                </a:cubicBezTo>
                <a:cubicBezTo>
                  <a:pt x="37801" y="37047"/>
                  <a:pt x="37287" y="37753"/>
                  <a:pt x="37882" y="38212"/>
                </a:cubicBezTo>
                <a:cubicBezTo>
                  <a:pt x="38475" y="38668"/>
                  <a:pt x="38081" y="40002"/>
                  <a:pt x="38573" y="40002"/>
                </a:cubicBezTo>
                <a:cubicBezTo>
                  <a:pt x="38578" y="40002"/>
                  <a:pt x="38583" y="40002"/>
                  <a:pt x="38588" y="40002"/>
                </a:cubicBezTo>
                <a:cubicBezTo>
                  <a:pt x="38598" y="40001"/>
                  <a:pt x="38607" y="40001"/>
                  <a:pt x="38616" y="40001"/>
                </a:cubicBezTo>
                <a:cubicBezTo>
                  <a:pt x="39059" y="40001"/>
                  <a:pt x="37918" y="40685"/>
                  <a:pt x="38235" y="41005"/>
                </a:cubicBezTo>
                <a:cubicBezTo>
                  <a:pt x="38561" y="41329"/>
                  <a:pt x="38316" y="42412"/>
                  <a:pt x="37424" y="42956"/>
                </a:cubicBezTo>
                <a:cubicBezTo>
                  <a:pt x="36529" y="43498"/>
                  <a:pt x="35065" y="44609"/>
                  <a:pt x="34849" y="45774"/>
                </a:cubicBezTo>
                <a:cubicBezTo>
                  <a:pt x="34631" y="46939"/>
                  <a:pt x="33927" y="48618"/>
                  <a:pt x="33358" y="49079"/>
                </a:cubicBezTo>
                <a:cubicBezTo>
                  <a:pt x="32789" y="49540"/>
                  <a:pt x="31732" y="50408"/>
                  <a:pt x="31786" y="50759"/>
                </a:cubicBezTo>
                <a:cubicBezTo>
                  <a:pt x="31840" y="51112"/>
                  <a:pt x="30622" y="51546"/>
                  <a:pt x="29943" y="52385"/>
                </a:cubicBezTo>
                <a:cubicBezTo>
                  <a:pt x="29266" y="53226"/>
                  <a:pt x="27260" y="55013"/>
                  <a:pt x="26745" y="55609"/>
                </a:cubicBezTo>
                <a:cubicBezTo>
                  <a:pt x="26230" y="56207"/>
                  <a:pt x="23006" y="59133"/>
                  <a:pt x="23006" y="59133"/>
                </a:cubicBezTo>
                <a:lnTo>
                  <a:pt x="22086" y="59133"/>
                </a:lnTo>
                <a:cubicBezTo>
                  <a:pt x="22086" y="59133"/>
                  <a:pt x="21407" y="57777"/>
                  <a:pt x="20215" y="56830"/>
                </a:cubicBezTo>
                <a:cubicBezTo>
                  <a:pt x="19023" y="55881"/>
                  <a:pt x="15691" y="55013"/>
                  <a:pt x="15039" y="54878"/>
                </a:cubicBezTo>
                <a:cubicBezTo>
                  <a:pt x="14389" y="54743"/>
                  <a:pt x="11979" y="53514"/>
                  <a:pt x="11979" y="53514"/>
                </a:cubicBezTo>
                <a:cubicBezTo>
                  <a:pt x="11979" y="53514"/>
                  <a:pt x="12168" y="52196"/>
                  <a:pt x="12249" y="51951"/>
                </a:cubicBezTo>
                <a:cubicBezTo>
                  <a:pt x="12329" y="51708"/>
                  <a:pt x="12060" y="50786"/>
                  <a:pt x="11815" y="50624"/>
                </a:cubicBezTo>
                <a:cubicBezTo>
                  <a:pt x="11572" y="50462"/>
                  <a:pt x="10515" y="50298"/>
                  <a:pt x="10515" y="50298"/>
                </a:cubicBezTo>
                <a:cubicBezTo>
                  <a:pt x="10515" y="50298"/>
                  <a:pt x="10422" y="49782"/>
                  <a:pt x="10198" y="49782"/>
                </a:cubicBezTo>
                <a:cubicBezTo>
                  <a:pt x="10192" y="49782"/>
                  <a:pt x="10186" y="49782"/>
                  <a:pt x="10181" y="49783"/>
                </a:cubicBezTo>
                <a:cubicBezTo>
                  <a:pt x="9946" y="49810"/>
                  <a:pt x="9620" y="50271"/>
                  <a:pt x="9620" y="50271"/>
                </a:cubicBezTo>
                <a:lnTo>
                  <a:pt x="8725" y="50543"/>
                </a:lnTo>
                <a:cubicBezTo>
                  <a:pt x="8725" y="50543"/>
                  <a:pt x="7283" y="50623"/>
                  <a:pt x="6136" y="50623"/>
                </a:cubicBezTo>
                <a:cubicBezTo>
                  <a:pt x="5792" y="50623"/>
                  <a:pt x="5475" y="50616"/>
                  <a:pt x="5231" y="50597"/>
                </a:cubicBezTo>
                <a:cubicBezTo>
                  <a:pt x="4174" y="50516"/>
                  <a:pt x="4309" y="50082"/>
                  <a:pt x="4309" y="50082"/>
                </a:cubicBezTo>
                <a:cubicBezTo>
                  <a:pt x="4309" y="50082"/>
                  <a:pt x="4225" y="50058"/>
                  <a:pt x="4119" y="50058"/>
                </a:cubicBezTo>
                <a:cubicBezTo>
                  <a:pt x="3999" y="50058"/>
                  <a:pt x="3853" y="50088"/>
                  <a:pt x="3767" y="50217"/>
                </a:cubicBezTo>
                <a:cubicBezTo>
                  <a:pt x="3605" y="50462"/>
                  <a:pt x="3522" y="50624"/>
                  <a:pt x="3522" y="50624"/>
                </a:cubicBezTo>
                <a:lnTo>
                  <a:pt x="2222" y="50759"/>
                </a:lnTo>
                <a:cubicBezTo>
                  <a:pt x="2222" y="50759"/>
                  <a:pt x="2011" y="50529"/>
                  <a:pt x="1832" y="50529"/>
                </a:cubicBezTo>
                <a:cubicBezTo>
                  <a:pt x="1808" y="50529"/>
                  <a:pt x="1784" y="50533"/>
                  <a:pt x="1761" y="50543"/>
                </a:cubicBezTo>
                <a:cubicBezTo>
                  <a:pt x="1572" y="50624"/>
                  <a:pt x="1464" y="51166"/>
                  <a:pt x="1464" y="51166"/>
                </a:cubicBezTo>
                <a:cubicBezTo>
                  <a:pt x="1464" y="51166"/>
                  <a:pt x="488" y="51762"/>
                  <a:pt x="243" y="52223"/>
                </a:cubicBezTo>
                <a:cubicBezTo>
                  <a:pt x="0" y="52684"/>
                  <a:pt x="0" y="53421"/>
                  <a:pt x="650" y="53784"/>
                </a:cubicBezTo>
                <a:cubicBezTo>
                  <a:pt x="1300" y="54148"/>
                  <a:pt x="3387" y="54064"/>
                  <a:pt x="4525" y="54417"/>
                </a:cubicBezTo>
                <a:cubicBezTo>
                  <a:pt x="5663" y="54770"/>
                  <a:pt x="5121" y="55366"/>
                  <a:pt x="5636" y="55555"/>
                </a:cubicBezTo>
                <a:cubicBezTo>
                  <a:pt x="5769" y="55605"/>
                  <a:pt x="5929" y="55623"/>
                  <a:pt x="6092" y="55623"/>
                </a:cubicBezTo>
                <a:cubicBezTo>
                  <a:pt x="6555" y="55623"/>
                  <a:pt x="7045" y="55474"/>
                  <a:pt x="7045" y="55474"/>
                </a:cubicBezTo>
                <a:cubicBezTo>
                  <a:pt x="7045" y="55474"/>
                  <a:pt x="8445" y="56264"/>
                  <a:pt x="8828" y="56264"/>
                </a:cubicBezTo>
                <a:cubicBezTo>
                  <a:pt x="8841" y="56264"/>
                  <a:pt x="8852" y="56263"/>
                  <a:pt x="8862" y="56261"/>
                </a:cubicBezTo>
                <a:cubicBezTo>
                  <a:pt x="8877" y="56259"/>
                  <a:pt x="8891" y="56258"/>
                  <a:pt x="8904" y="56258"/>
                </a:cubicBezTo>
                <a:cubicBezTo>
                  <a:pt x="9189" y="56258"/>
                  <a:pt x="9226" y="56779"/>
                  <a:pt x="9512" y="56830"/>
                </a:cubicBezTo>
                <a:cubicBezTo>
                  <a:pt x="9809" y="56884"/>
                  <a:pt x="11734" y="57806"/>
                  <a:pt x="12168" y="58348"/>
                </a:cubicBezTo>
                <a:cubicBezTo>
                  <a:pt x="12601" y="58890"/>
                  <a:pt x="14850" y="60731"/>
                  <a:pt x="16204" y="61869"/>
                </a:cubicBezTo>
                <a:cubicBezTo>
                  <a:pt x="17560" y="63007"/>
                  <a:pt x="19104" y="63225"/>
                  <a:pt x="19104" y="63225"/>
                </a:cubicBezTo>
                <a:cubicBezTo>
                  <a:pt x="19104" y="63225"/>
                  <a:pt x="21218" y="64986"/>
                  <a:pt x="22059" y="65013"/>
                </a:cubicBezTo>
                <a:cubicBezTo>
                  <a:pt x="22099" y="65014"/>
                  <a:pt x="22142" y="65015"/>
                  <a:pt x="22187" y="65015"/>
                </a:cubicBezTo>
                <a:cubicBezTo>
                  <a:pt x="23089" y="65015"/>
                  <a:pt x="24958" y="64770"/>
                  <a:pt x="24958" y="64770"/>
                </a:cubicBezTo>
                <a:cubicBezTo>
                  <a:pt x="24958" y="64770"/>
                  <a:pt x="30026" y="62195"/>
                  <a:pt x="31353" y="61572"/>
                </a:cubicBezTo>
                <a:cubicBezTo>
                  <a:pt x="32681" y="60947"/>
                  <a:pt x="34116" y="60459"/>
                  <a:pt x="34116" y="60459"/>
                </a:cubicBezTo>
                <a:cubicBezTo>
                  <a:pt x="34116" y="60459"/>
                  <a:pt x="34796" y="61314"/>
                  <a:pt x="35349" y="61314"/>
                </a:cubicBezTo>
                <a:cubicBezTo>
                  <a:pt x="35450" y="61314"/>
                  <a:pt x="35546" y="61286"/>
                  <a:pt x="35634" y="61219"/>
                </a:cubicBezTo>
                <a:cubicBezTo>
                  <a:pt x="36203" y="60785"/>
                  <a:pt x="39591" y="58780"/>
                  <a:pt x="39591" y="58780"/>
                </a:cubicBezTo>
                <a:cubicBezTo>
                  <a:pt x="39591" y="58780"/>
                  <a:pt x="41109" y="61165"/>
                  <a:pt x="41786" y="61572"/>
                </a:cubicBezTo>
                <a:cubicBezTo>
                  <a:pt x="42463" y="61977"/>
                  <a:pt x="41975" y="62764"/>
                  <a:pt x="42816" y="63144"/>
                </a:cubicBezTo>
                <a:cubicBezTo>
                  <a:pt x="43655" y="63522"/>
                  <a:pt x="44821" y="64010"/>
                  <a:pt x="44821" y="64010"/>
                </a:cubicBezTo>
                <a:lnTo>
                  <a:pt x="45687" y="63659"/>
                </a:lnTo>
                <a:cubicBezTo>
                  <a:pt x="45687" y="63659"/>
                  <a:pt x="47124" y="65231"/>
                  <a:pt x="48642" y="66423"/>
                </a:cubicBezTo>
                <a:cubicBezTo>
                  <a:pt x="50160" y="67614"/>
                  <a:pt x="51270" y="69674"/>
                  <a:pt x="51677" y="69944"/>
                </a:cubicBezTo>
                <a:cubicBezTo>
                  <a:pt x="52082" y="70216"/>
                  <a:pt x="52570" y="70785"/>
                  <a:pt x="52570" y="71599"/>
                </a:cubicBezTo>
                <a:cubicBezTo>
                  <a:pt x="52570" y="72411"/>
                  <a:pt x="52923" y="75066"/>
                  <a:pt x="53222" y="76665"/>
                </a:cubicBezTo>
                <a:cubicBezTo>
                  <a:pt x="53519" y="78264"/>
                  <a:pt x="56364" y="84335"/>
                  <a:pt x="56893" y="85227"/>
                </a:cubicBezTo>
                <a:cubicBezTo>
                  <a:pt x="57422" y="86122"/>
                  <a:pt x="57422" y="88439"/>
                  <a:pt x="57869" y="88927"/>
                </a:cubicBezTo>
                <a:cubicBezTo>
                  <a:pt x="58315" y="89415"/>
                  <a:pt x="58560" y="91813"/>
                  <a:pt x="58722" y="92382"/>
                </a:cubicBezTo>
                <a:cubicBezTo>
                  <a:pt x="58884" y="92951"/>
                  <a:pt x="60186" y="93601"/>
                  <a:pt x="60632" y="93643"/>
                </a:cubicBezTo>
                <a:cubicBezTo>
                  <a:pt x="60782" y="93656"/>
                  <a:pt x="60945" y="93660"/>
                  <a:pt x="61095" y="93660"/>
                </a:cubicBezTo>
                <a:cubicBezTo>
                  <a:pt x="61397" y="93660"/>
                  <a:pt x="61650" y="93643"/>
                  <a:pt x="61650" y="93643"/>
                </a:cubicBezTo>
                <a:lnTo>
                  <a:pt x="62177" y="93479"/>
                </a:lnTo>
                <a:lnTo>
                  <a:pt x="62015" y="92787"/>
                </a:lnTo>
                <a:lnTo>
                  <a:pt x="62015" y="92787"/>
                </a:lnTo>
                <a:cubicBezTo>
                  <a:pt x="62015" y="92787"/>
                  <a:pt x="62497" y="92926"/>
                  <a:pt x="62806" y="92926"/>
                </a:cubicBezTo>
                <a:cubicBezTo>
                  <a:pt x="62907" y="92926"/>
                  <a:pt x="62990" y="92910"/>
                  <a:pt x="63031" y="92870"/>
                </a:cubicBezTo>
                <a:cubicBezTo>
                  <a:pt x="63192" y="92706"/>
                  <a:pt x="63031" y="92056"/>
                  <a:pt x="63031" y="92056"/>
                </a:cubicBezTo>
                <a:cubicBezTo>
                  <a:pt x="63031" y="92056"/>
                  <a:pt x="66160" y="89862"/>
                  <a:pt x="66932" y="89536"/>
                </a:cubicBezTo>
                <a:cubicBezTo>
                  <a:pt x="67706" y="89212"/>
                  <a:pt x="69168" y="88113"/>
                  <a:pt x="69330" y="87545"/>
                </a:cubicBezTo>
                <a:cubicBezTo>
                  <a:pt x="69494" y="86976"/>
                  <a:pt x="68599" y="86326"/>
                  <a:pt x="68030" y="86203"/>
                </a:cubicBezTo>
                <a:lnTo>
                  <a:pt x="68032" y="86203"/>
                </a:lnTo>
                <a:cubicBezTo>
                  <a:pt x="67748" y="86142"/>
                  <a:pt x="66569" y="86142"/>
                  <a:pt x="65421" y="86142"/>
                </a:cubicBezTo>
                <a:cubicBezTo>
                  <a:pt x="64272" y="86142"/>
                  <a:pt x="63154" y="86142"/>
                  <a:pt x="62991" y="86081"/>
                </a:cubicBezTo>
                <a:cubicBezTo>
                  <a:pt x="62667" y="85960"/>
                  <a:pt x="61569" y="85879"/>
                  <a:pt x="61569" y="85879"/>
                </a:cubicBezTo>
                <a:cubicBezTo>
                  <a:pt x="61569" y="85879"/>
                  <a:pt x="60470" y="82221"/>
                  <a:pt x="60147" y="80757"/>
                </a:cubicBezTo>
                <a:cubicBezTo>
                  <a:pt x="59821" y="79293"/>
                  <a:pt x="59212" y="74458"/>
                  <a:pt x="58683" y="73278"/>
                </a:cubicBezTo>
                <a:cubicBezTo>
                  <a:pt x="58155" y="72099"/>
                  <a:pt x="57422" y="70311"/>
                  <a:pt x="57422" y="70311"/>
                </a:cubicBezTo>
                <a:cubicBezTo>
                  <a:pt x="57422" y="70311"/>
                  <a:pt x="57464" y="68482"/>
                  <a:pt x="57261" y="67749"/>
                </a:cubicBezTo>
                <a:cubicBezTo>
                  <a:pt x="57057" y="67018"/>
                  <a:pt x="55716" y="65636"/>
                  <a:pt x="55512" y="65148"/>
                </a:cubicBezTo>
                <a:cubicBezTo>
                  <a:pt x="55309" y="64662"/>
                  <a:pt x="53806" y="60150"/>
                  <a:pt x="53357" y="59214"/>
                </a:cubicBezTo>
                <a:cubicBezTo>
                  <a:pt x="52911" y="58279"/>
                  <a:pt x="50594" y="53768"/>
                  <a:pt x="50432" y="53076"/>
                </a:cubicBezTo>
                <a:cubicBezTo>
                  <a:pt x="50268" y="52385"/>
                  <a:pt x="49618" y="51166"/>
                  <a:pt x="49618" y="51166"/>
                </a:cubicBezTo>
                <a:lnTo>
                  <a:pt x="49049" y="50352"/>
                </a:lnTo>
                <a:lnTo>
                  <a:pt x="49618" y="48687"/>
                </a:lnTo>
                <a:cubicBezTo>
                  <a:pt x="49618" y="48687"/>
                  <a:pt x="50187" y="48238"/>
                  <a:pt x="50187" y="47753"/>
                </a:cubicBezTo>
                <a:cubicBezTo>
                  <a:pt x="50187" y="47265"/>
                  <a:pt x="50390" y="45516"/>
                  <a:pt x="50390" y="45516"/>
                </a:cubicBezTo>
                <a:cubicBezTo>
                  <a:pt x="50390" y="45516"/>
                  <a:pt x="51366" y="43484"/>
                  <a:pt x="51285" y="42265"/>
                </a:cubicBezTo>
                <a:cubicBezTo>
                  <a:pt x="51204" y="41044"/>
                  <a:pt x="50959" y="36005"/>
                  <a:pt x="50959" y="35436"/>
                </a:cubicBezTo>
                <a:cubicBezTo>
                  <a:pt x="50959" y="34867"/>
                  <a:pt x="50839" y="32305"/>
                  <a:pt x="50147" y="30355"/>
                </a:cubicBezTo>
                <a:cubicBezTo>
                  <a:pt x="49456" y="28404"/>
                  <a:pt x="48195" y="25233"/>
                  <a:pt x="48195" y="25233"/>
                </a:cubicBezTo>
                <a:cubicBezTo>
                  <a:pt x="48195" y="25233"/>
                  <a:pt x="48847" y="23730"/>
                  <a:pt x="48887" y="23445"/>
                </a:cubicBezTo>
                <a:cubicBezTo>
                  <a:pt x="48928" y="23161"/>
                  <a:pt x="48845" y="21940"/>
                  <a:pt x="48845" y="21656"/>
                </a:cubicBezTo>
                <a:cubicBezTo>
                  <a:pt x="48845" y="21371"/>
                  <a:pt x="49009" y="19218"/>
                  <a:pt x="48806" y="18566"/>
                </a:cubicBezTo>
                <a:cubicBezTo>
                  <a:pt x="48602" y="17916"/>
                  <a:pt x="48195" y="17144"/>
                  <a:pt x="48195" y="17144"/>
                </a:cubicBezTo>
                <a:cubicBezTo>
                  <a:pt x="48195" y="17144"/>
                  <a:pt x="48602" y="13770"/>
                  <a:pt x="48725" y="12389"/>
                </a:cubicBezTo>
                <a:cubicBezTo>
                  <a:pt x="48845" y="11006"/>
                  <a:pt x="49537" y="7186"/>
                  <a:pt x="49578" y="7064"/>
                </a:cubicBezTo>
                <a:cubicBezTo>
                  <a:pt x="49618" y="6941"/>
                  <a:pt x="50473" y="6536"/>
                  <a:pt x="50716" y="6088"/>
                </a:cubicBezTo>
                <a:cubicBezTo>
                  <a:pt x="50959" y="5641"/>
                  <a:pt x="51243" y="5072"/>
                  <a:pt x="51650" y="4746"/>
                </a:cubicBezTo>
                <a:cubicBezTo>
                  <a:pt x="52057" y="4422"/>
                  <a:pt x="53156" y="3650"/>
                  <a:pt x="53195" y="3447"/>
                </a:cubicBezTo>
                <a:cubicBezTo>
                  <a:pt x="53237" y="3243"/>
                  <a:pt x="53195" y="2797"/>
                  <a:pt x="53195" y="2797"/>
                </a:cubicBezTo>
                <a:cubicBezTo>
                  <a:pt x="53195" y="2797"/>
                  <a:pt x="51338" y="3858"/>
                  <a:pt x="50917" y="3858"/>
                </a:cubicBezTo>
                <a:cubicBezTo>
                  <a:pt x="50902" y="3858"/>
                  <a:pt x="50889" y="3856"/>
                  <a:pt x="50878" y="3854"/>
                </a:cubicBezTo>
                <a:cubicBezTo>
                  <a:pt x="50554" y="3771"/>
                  <a:pt x="50351" y="3569"/>
                  <a:pt x="50351" y="3569"/>
                </a:cubicBezTo>
                <a:cubicBezTo>
                  <a:pt x="50351" y="3569"/>
                  <a:pt x="51692" y="2998"/>
                  <a:pt x="51731" y="2797"/>
                </a:cubicBezTo>
                <a:cubicBezTo>
                  <a:pt x="51773" y="2593"/>
                  <a:pt x="51731" y="2348"/>
                  <a:pt x="51731" y="2348"/>
                </a:cubicBezTo>
                <a:lnTo>
                  <a:pt x="50797" y="2510"/>
                </a:lnTo>
                <a:cubicBezTo>
                  <a:pt x="50797" y="2510"/>
                  <a:pt x="51895" y="1738"/>
                  <a:pt x="51773" y="1536"/>
                </a:cubicBezTo>
                <a:cubicBezTo>
                  <a:pt x="51650" y="1333"/>
                  <a:pt x="51204" y="1252"/>
                  <a:pt x="51204" y="1252"/>
                </a:cubicBezTo>
                <a:lnTo>
                  <a:pt x="50228" y="1821"/>
                </a:lnTo>
                <a:cubicBezTo>
                  <a:pt x="50228" y="1821"/>
                  <a:pt x="50878" y="764"/>
                  <a:pt x="51040" y="561"/>
                </a:cubicBezTo>
                <a:cubicBezTo>
                  <a:pt x="51204" y="357"/>
                  <a:pt x="50853" y="0"/>
                  <a:pt x="50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7"/>
          <p:cNvSpPr/>
          <p:nvPr/>
        </p:nvSpPr>
        <p:spPr>
          <a:xfrm>
            <a:off x="6520438" y="3959656"/>
            <a:ext cx="655500" cy="655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8" name="Google Shape;728;p27"/>
          <p:cNvCxnSpPr/>
          <p:nvPr/>
        </p:nvCxnSpPr>
        <p:spPr>
          <a:xfrm>
            <a:off x="826950" y="3937925"/>
            <a:ext cx="4862400" cy="0"/>
          </a:xfrm>
          <a:prstGeom prst="straightConnector1">
            <a:avLst/>
          </a:prstGeom>
          <a:noFill/>
          <a:ln cap="flat" cmpd="sng" w="9525">
            <a:solidFill>
              <a:schemeClr val="accent1"/>
            </a:solidFill>
            <a:prstDash val="solid"/>
            <a:miter lim="8000"/>
            <a:headEnd len="med" w="med" type="none"/>
            <a:tailEnd len="med" w="med" type="none"/>
          </a:ln>
        </p:spPr>
      </p:cxnSp>
      <p:sp>
        <p:nvSpPr>
          <p:cNvPr id="729" name="Google Shape;729;p27"/>
          <p:cNvSpPr/>
          <p:nvPr/>
        </p:nvSpPr>
        <p:spPr>
          <a:xfrm>
            <a:off x="5689500" y="3862772"/>
            <a:ext cx="150300" cy="1503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pic>
        <p:nvPicPr>
          <p:cNvPr id="1051" name="Google Shape;1051;p54"/>
          <p:cNvPicPr preferRelativeResize="0"/>
          <p:nvPr/>
        </p:nvPicPr>
        <p:blipFill>
          <a:blip r:embed="rId3">
            <a:alphaModFix/>
          </a:blip>
          <a:stretch>
            <a:fillRect/>
          </a:stretch>
        </p:blipFill>
        <p:spPr>
          <a:xfrm>
            <a:off x="450300" y="1805400"/>
            <a:ext cx="8243385" cy="2103550"/>
          </a:xfrm>
          <a:prstGeom prst="rect">
            <a:avLst/>
          </a:prstGeom>
          <a:noFill/>
          <a:ln>
            <a:noFill/>
          </a:ln>
        </p:spPr>
      </p:pic>
      <p:sp>
        <p:nvSpPr>
          <p:cNvPr id="1052" name="Google Shape;1052;p54"/>
          <p:cNvSpPr txBox="1"/>
          <p:nvPr>
            <p:ph idx="4" type="title"/>
          </p:nvPr>
        </p:nvSpPr>
        <p:spPr>
          <a:xfrm>
            <a:off x="1015950" y="76100"/>
            <a:ext cx="71121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Neural Network Results</a:t>
            </a:r>
            <a:endParaRPr/>
          </a:p>
        </p:txBody>
      </p:sp>
      <p:sp>
        <p:nvSpPr>
          <p:cNvPr id="1053" name="Google Shape;1053;p54"/>
          <p:cNvSpPr/>
          <p:nvPr/>
        </p:nvSpPr>
        <p:spPr>
          <a:xfrm>
            <a:off x="7614538" y="1840550"/>
            <a:ext cx="1021200" cy="2019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4"/>
          <p:cNvSpPr txBox="1"/>
          <p:nvPr>
            <p:ph idx="4" type="title"/>
          </p:nvPr>
        </p:nvSpPr>
        <p:spPr>
          <a:xfrm>
            <a:off x="714150" y="775275"/>
            <a:ext cx="7715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Consider every team vs each other. After every computation of 1vs1, the result is:</a:t>
            </a:r>
            <a:endParaRPr sz="14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55"/>
          <p:cNvSpPr txBox="1"/>
          <p:nvPr>
            <p:ph idx="4" type="title"/>
          </p:nvPr>
        </p:nvSpPr>
        <p:spPr>
          <a:xfrm>
            <a:off x="1015950" y="76100"/>
            <a:ext cx="71121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Neural Network Results</a:t>
            </a:r>
            <a:endParaRPr/>
          </a:p>
        </p:txBody>
      </p:sp>
      <p:sp>
        <p:nvSpPr>
          <p:cNvPr id="1060" name="Google Shape;1060;p55"/>
          <p:cNvSpPr txBox="1"/>
          <p:nvPr>
            <p:ph idx="4" type="title"/>
          </p:nvPr>
        </p:nvSpPr>
        <p:spPr>
          <a:xfrm>
            <a:off x="714150" y="775275"/>
            <a:ext cx="7715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Consider every team vs each other. After every computation of 1vs1, the result is:</a:t>
            </a:r>
            <a:endParaRPr sz="1400"/>
          </a:p>
        </p:txBody>
      </p:sp>
      <p:pic>
        <p:nvPicPr>
          <p:cNvPr id="1061" name="Google Shape;1061;p55"/>
          <p:cNvPicPr preferRelativeResize="0"/>
          <p:nvPr/>
        </p:nvPicPr>
        <p:blipFill>
          <a:blip r:embed="rId3">
            <a:alphaModFix/>
          </a:blip>
          <a:stretch>
            <a:fillRect/>
          </a:stretch>
        </p:blipFill>
        <p:spPr>
          <a:xfrm>
            <a:off x="295524" y="1710375"/>
            <a:ext cx="3885151" cy="3144001"/>
          </a:xfrm>
          <a:prstGeom prst="rect">
            <a:avLst/>
          </a:prstGeom>
          <a:noFill/>
          <a:ln>
            <a:noFill/>
          </a:ln>
        </p:spPr>
      </p:pic>
      <p:pic>
        <p:nvPicPr>
          <p:cNvPr id="1062" name="Google Shape;1062;p55"/>
          <p:cNvPicPr preferRelativeResize="0"/>
          <p:nvPr/>
        </p:nvPicPr>
        <p:blipFill>
          <a:blip r:embed="rId4">
            <a:alphaModFix/>
          </a:blip>
          <a:stretch>
            <a:fillRect/>
          </a:stretch>
        </p:blipFill>
        <p:spPr>
          <a:xfrm>
            <a:off x="4369425" y="1710375"/>
            <a:ext cx="4482175" cy="31439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56"/>
          <p:cNvSpPr txBox="1"/>
          <p:nvPr>
            <p:ph idx="6" type="title"/>
          </p:nvPr>
        </p:nvSpPr>
        <p:spPr>
          <a:xfrm>
            <a:off x="720000" y="331645"/>
            <a:ext cx="77040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Random Forest Regression</a:t>
            </a:r>
            <a:endParaRPr/>
          </a:p>
        </p:txBody>
      </p:sp>
      <p:pic>
        <p:nvPicPr>
          <p:cNvPr id="1068" name="Google Shape;1068;p56"/>
          <p:cNvPicPr preferRelativeResize="0"/>
          <p:nvPr/>
        </p:nvPicPr>
        <p:blipFill>
          <a:blip r:embed="rId3">
            <a:alphaModFix/>
          </a:blip>
          <a:stretch>
            <a:fillRect/>
          </a:stretch>
        </p:blipFill>
        <p:spPr>
          <a:xfrm>
            <a:off x="1525263" y="1092195"/>
            <a:ext cx="6093484" cy="386685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pic>
        <p:nvPicPr>
          <p:cNvPr id="1073" name="Google Shape;1073;p57"/>
          <p:cNvPicPr preferRelativeResize="0"/>
          <p:nvPr/>
        </p:nvPicPr>
        <p:blipFill rotWithShape="1">
          <a:blip r:embed="rId3">
            <a:alphaModFix/>
          </a:blip>
          <a:srcRect b="9874" l="4995" r="42475" t="23895"/>
          <a:stretch/>
        </p:blipFill>
        <p:spPr>
          <a:xfrm>
            <a:off x="372723" y="459325"/>
            <a:ext cx="4111949" cy="2916275"/>
          </a:xfrm>
          <a:prstGeom prst="rect">
            <a:avLst/>
          </a:prstGeom>
          <a:noFill/>
          <a:ln>
            <a:noFill/>
          </a:ln>
        </p:spPr>
      </p:pic>
      <p:pic>
        <p:nvPicPr>
          <p:cNvPr id="1074" name="Google Shape;1074;p57"/>
          <p:cNvPicPr preferRelativeResize="0"/>
          <p:nvPr/>
        </p:nvPicPr>
        <p:blipFill rotWithShape="1">
          <a:blip r:embed="rId4">
            <a:alphaModFix/>
          </a:blip>
          <a:srcRect b="9122" l="5089" r="42220" t="22646"/>
          <a:stretch/>
        </p:blipFill>
        <p:spPr>
          <a:xfrm>
            <a:off x="4894526" y="459325"/>
            <a:ext cx="4003699" cy="2916275"/>
          </a:xfrm>
          <a:prstGeom prst="rect">
            <a:avLst/>
          </a:prstGeom>
          <a:noFill/>
          <a:ln>
            <a:noFill/>
          </a:ln>
        </p:spPr>
      </p:pic>
      <p:pic>
        <p:nvPicPr>
          <p:cNvPr id="1075" name="Google Shape;1075;p57"/>
          <p:cNvPicPr preferRelativeResize="0"/>
          <p:nvPr/>
        </p:nvPicPr>
        <p:blipFill rotWithShape="1">
          <a:blip r:embed="rId5">
            <a:alphaModFix/>
          </a:blip>
          <a:srcRect b="22857" l="7466" r="47472" t="53580"/>
          <a:stretch/>
        </p:blipFill>
        <p:spPr>
          <a:xfrm>
            <a:off x="276875" y="3471750"/>
            <a:ext cx="4303651" cy="1265825"/>
          </a:xfrm>
          <a:prstGeom prst="rect">
            <a:avLst/>
          </a:prstGeom>
          <a:noFill/>
          <a:ln>
            <a:noFill/>
          </a:ln>
        </p:spPr>
      </p:pic>
      <p:pic>
        <p:nvPicPr>
          <p:cNvPr id="1076" name="Google Shape;1076;p57"/>
          <p:cNvPicPr preferRelativeResize="0"/>
          <p:nvPr/>
        </p:nvPicPr>
        <p:blipFill rotWithShape="1">
          <a:blip r:embed="rId6">
            <a:alphaModFix/>
          </a:blip>
          <a:srcRect b="28421" l="14309" r="36702" t="49390"/>
          <a:stretch/>
        </p:blipFill>
        <p:spPr>
          <a:xfrm>
            <a:off x="4706350" y="3546737"/>
            <a:ext cx="4380048" cy="111585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58"/>
          <p:cNvSpPr txBox="1"/>
          <p:nvPr>
            <p:ph idx="4294967295" type="title"/>
          </p:nvPr>
        </p:nvSpPr>
        <p:spPr>
          <a:xfrm>
            <a:off x="1097550" y="343000"/>
            <a:ext cx="2746500" cy="64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100 Trees</a:t>
            </a:r>
            <a:endParaRPr/>
          </a:p>
        </p:txBody>
      </p:sp>
      <p:sp>
        <p:nvSpPr>
          <p:cNvPr id="1082" name="Google Shape;1082;p58"/>
          <p:cNvSpPr txBox="1"/>
          <p:nvPr>
            <p:ph idx="4294967295" type="title"/>
          </p:nvPr>
        </p:nvSpPr>
        <p:spPr>
          <a:xfrm>
            <a:off x="5175650" y="343000"/>
            <a:ext cx="2969700" cy="71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1000 Trees</a:t>
            </a:r>
            <a:endParaRPr/>
          </a:p>
        </p:txBody>
      </p:sp>
      <p:pic>
        <p:nvPicPr>
          <p:cNvPr id="1083" name="Google Shape;1083;p58"/>
          <p:cNvPicPr preferRelativeResize="0"/>
          <p:nvPr/>
        </p:nvPicPr>
        <p:blipFill>
          <a:blip r:embed="rId3">
            <a:alphaModFix/>
          </a:blip>
          <a:stretch>
            <a:fillRect/>
          </a:stretch>
        </p:blipFill>
        <p:spPr>
          <a:xfrm>
            <a:off x="1804700" y="1178625"/>
            <a:ext cx="1332200" cy="1332200"/>
          </a:xfrm>
          <a:prstGeom prst="rect">
            <a:avLst/>
          </a:prstGeom>
          <a:noFill/>
          <a:ln>
            <a:noFill/>
          </a:ln>
        </p:spPr>
      </p:pic>
      <p:pic>
        <p:nvPicPr>
          <p:cNvPr id="1084" name="Google Shape;1084;p58"/>
          <p:cNvPicPr preferRelativeResize="0"/>
          <p:nvPr/>
        </p:nvPicPr>
        <p:blipFill>
          <a:blip r:embed="rId4">
            <a:alphaModFix/>
          </a:blip>
          <a:stretch>
            <a:fillRect/>
          </a:stretch>
        </p:blipFill>
        <p:spPr>
          <a:xfrm>
            <a:off x="5994400" y="1178625"/>
            <a:ext cx="1332200" cy="1332200"/>
          </a:xfrm>
          <a:prstGeom prst="rect">
            <a:avLst/>
          </a:prstGeom>
          <a:noFill/>
          <a:ln>
            <a:noFill/>
          </a:ln>
        </p:spPr>
      </p:pic>
      <p:sp>
        <p:nvSpPr>
          <p:cNvPr id="1085" name="Google Shape;1085;p58"/>
          <p:cNvSpPr txBox="1"/>
          <p:nvPr>
            <p:ph idx="4294967295" type="title"/>
          </p:nvPr>
        </p:nvSpPr>
        <p:spPr>
          <a:xfrm>
            <a:off x="3198750" y="2737475"/>
            <a:ext cx="2746500" cy="926400"/>
          </a:xfrm>
          <a:prstGeom prst="rect">
            <a:avLst/>
          </a:prstGeom>
        </p:spPr>
        <p:txBody>
          <a:bodyPr anchorCtr="0" anchor="t" bIns="91425" lIns="91425" spcFirstLastPara="1" rIns="91425" wrap="square" tIns="91425">
            <a:noAutofit/>
          </a:bodyPr>
          <a:lstStyle/>
          <a:p>
            <a:pPr indent="0" lvl="0" marL="0" rtl="0" algn="ctr">
              <a:lnSpc>
                <a:spcPct val="135714"/>
              </a:lnSpc>
              <a:spcBef>
                <a:spcPts val="0"/>
              </a:spcBef>
              <a:spcAft>
                <a:spcPts val="0"/>
              </a:spcAft>
              <a:buNone/>
            </a:pPr>
            <a:r>
              <a:rPr lang="en" sz="2000">
                <a:solidFill>
                  <a:schemeClr val="accent6"/>
                </a:solidFill>
              </a:rPr>
              <a:t>Explained Variance (R^2)</a:t>
            </a:r>
            <a:endParaRPr sz="2000">
              <a:solidFill>
                <a:schemeClr val="accent6"/>
              </a:solidFill>
            </a:endParaRPr>
          </a:p>
          <a:p>
            <a:pPr indent="0" lvl="0" marL="0" rtl="0" algn="ctr">
              <a:spcBef>
                <a:spcPts val="0"/>
              </a:spcBef>
              <a:spcAft>
                <a:spcPts val="0"/>
              </a:spcAft>
              <a:buNone/>
            </a:pPr>
            <a:r>
              <a:t/>
            </a:r>
            <a:endParaRPr/>
          </a:p>
        </p:txBody>
      </p:sp>
      <p:sp>
        <p:nvSpPr>
          <p:cNvPr id="1086" name="Google Shape;1086;p58"/>
          <p:cNvSpPr txBox="1"/>
          <p:nvPr>
            <p:ph idx="4294967295" type="title"/>
          </p:nvPr>
        </p:nvSpPr>
        <p:spPr>
          <a:xfrm>
            <a:off x="1097550" y="2979200"/>
            <a:ext cx="2746500" cy="519300"/>
          </a:xfrm>
          <a:prstGeom prst="rect">
            <a:avLst/>
          </a:prstGeom>
        </p:spPr>
        <p:txBody>
          <a:bodyPr anchorCtr="0" anchor="t" bIns="91425" lIns="91425" spcFirstLastPara="1" rIns="91425" wrap="square" tIns="91425">
            <a:noAutofit/>
          </a:bodyPr>
          <a:lstStyle/>
          <a:p>
            <a:pPr indent="0" lvl="0" marL="0" rtl="0" algn="ctr">
              <a:lnSpc>
                <a:spcPct val="135714"/>
              </a:lnSpc>
              <a:spcBef>
                <a:spcPts val="0"/>
              </a:spcBef>
              <a:spcAft>
                <a:spcPts val="0"/>
              </a:spcAft>
              <a:buNone/>
            </a:pPr>
            <a:r>
              <a:rPr lang="en" sz="2000">
                <a:solidFill>
                  <a:schemeClr val="accent6"/>
                </a:solidFill>
              </a:rPr>
              <a:t>-0.039385</a:t>
            </a:r>
            <a:endParaRPr sz="2000">
              <a:solidFill>
                <a:schemeClr val="accent6"/>
              </a:solidFill>
            </a:endParaRPr>
          </a:p>
          <a:p>
            <a:pPr indent="0" lvl="0" marL="0" rtl="0" algn="ctr">
              <a:spcBef>
                <a:spcPts val="0"/>
              </a:spcBef>
              <a:spcAft>
                <a:spcPts val="0"/>
              </a:spcAft>
              <a:buNone/>
            </a:pPr>
            <a:r>
              <a:t/>
            </a:r>
            <a:endParaRPr/>
          </a:p>
        </p:txBody>
      </p:sp>
      <p:sp>
        <p:nvSpPr>
          <p:cNvPr id="1087" name="Google Shape;1087;p58"/>
          <p:cNvSpPr txBox="1"/>
          <p:nvPr>
            <p:ph idx="4294967295" type="title"/>
          </p:nvPr>
        </p:nvSpPr>
        <p:spPr>
          <a:xfrm>
            <a:off x="5287250" y="2941025"/>
            <a:ext cx="2746500" cy="519300"/>
          </a:xfrm>
          <a:prstGeom prst="rect">
            <a:avLst/>
          </a:prstGeom>
        </p:spPr>
        <p:txBody>
          <a:bodyPr anchorCtr="0" anchor="t" bIns="91425" lIns="91425" spcFirstLastPara="1" rIns="91425" wrap="square" tIns="91425">
            <a:noAutofit/>
          </a:bodyPr>
          <a:lstStyle/>
          <a:p>
            <a:pPr indent="0" lvl="0" marL="0" rtl="0" algn="ctr">
              <a:lnSpc>
                <a:spcPct val="135714"/>
              </a:lnSpc>
              <a:spcBef>
                <a:spcPts val="0"/>
              </a:spcBef>
              <a:spcAft>
                <a:spcPts val="0"/>
              </a:spcAft>
              <a:buNone/>
            </a:pPr>
            <a:r>
              <a:rPr lang="en" sz="2000">
                <a:solidFill>
                  <a:schemeClr val="accent6"/>
                </a:solidFill>
              </a:rPr>
              <a:t>-0.035259</a:t>
            </a:r>
            <a:endParaRPr sz="2000">
              <a:solidFill>
                <a:schemeClr val="accent6"/>
              </a:solidFill>
            </a:endParaRPr>
          </a:p>
          <a:p>
            <a:pPr indent="0" lvl="0" marL="0" rtl="0" algn="ctr">
              <a:spcBef>
                <a:spcPts val="0"/>
              </a:spcBef>
              <a:spcAft>
                <a:spcPts val="0"/>
              </a:spcAft>
              <a:buNone/>
            </a:pPr>
            <a:r>
              <a:t/>
            </a:r>
            <a:endParaRPr/>
          </a:p>
        </p:txBody>
      </p:sp>
      <p:sp>
        <p:nvSpPr>
          <p:cNvPr id="1088" name="Google Shape;1088;p58"/>
          <p:cNvSpPr txBox="1"/>
          <p:nvPr>
            <p:ph idx="4294967295" type="title"/>
          </p:nvPr>
        </p:nvSpPr>
        <p:spPr>
          <a:xfrm>
            <a:off x="3198750" y="3966900"/>
            <a:ext cx="2746500" cy="519300"/>
          </a:xfrm>
          <a:prstGeom prst="rect">
            <a:avLst/>
          </a:prstGeom>
        </p:spPr>
        <p:txBody>
          <a:bodyPr anchorCtr="0" anchor="t" bIns="91425" lIns="91425" spcFirstLastPara="1" rIns="91425" wrap="square" tIns="91425">
            <a:noAutofit/>
          </a:bodyPr>
          <a:lstStyle/>
          <a:p>
            <a:pPr indent="0" lvl="0" marL="0" rtl="0" algn="ctr">
              <a:lnSpc>
                <a:spcPct val="135714"/>
              </a:lnSpc>
              <a:spcBef>
                <a:spcPts val="0"/>
              </a:spcBef>
              <a:spcAft>
                <a:spcPts val="0"/>
              </a:spcAft>
              <a:buNone/>
            </a:pPr>
            <a:r>
              <a:rPr lang="en" sz="2000">
                <a:solidFill>
                  <a:schemeClr val="accent6"/>
                </a:solidFill>
              </a:rPr>
              <a:t>RMSE</a:t>
            </a:r>
            <a:endParaRPr sz="2000">
              <a:solidFill>
                <a:schemeClr val="accent6"/>
              </a:solidFill>
            </a:endParaRPr>
          </a:p>
          <a:p>
            <a:pPr indent="0" lvl="0" marL="0" rtl="0" algn="ctr">
              <a:spcBef>
                <a:spcPts val="0"/>
              </a:spcBef>
              <a:spcAft>
                <a:spcPts val="0"/>
              </a:spcAft>
              <a:buNone/>
            </a:pPr>
            <a:r>
              <a:t/>
            </a:r>
            <a:endParaRPr/>
          </a:p>
        </p:txBody>
      </p:sp>
      <p:sp>
        <p:nvSpPr>
          <p:cNvPr id="1089" name="Google Shape;1089;p58"/>
          <p:cNvSpPr txBox="1"/>
          <p:nvPr>
            <p:ph idx="4294967295" type="title"/>
          </p:nvPr>
        </p:nvSpPr>
        <p:spPr>
          <a:xfrm>
            <a:off x="1097550" y="3966900"/>
            <a:ext cx="2746500" cy="519300"/>
          </a:xfrm>
          <a:prstGeom prst="rect">
            <a:avLst/>
          </a:prstGeom>
        </p:spPr>
        <p:txBody>
          <a:bodyPr anchorCtr="0" anchor="t" bIns="91425" lIns="91425" spcFirstLastPara="1" rIns="91425" wrap="square" tIns="91425">
            <a:noAutofit/>
          </a:bodyPr>
          <a:lstStyle/>
          <a:p>
            <a:pPr indent="0" lvl="0" marL="0" rtl="0" algn="ctr">
              <a:lnSpc>
                <a:spcPct val="135714"/>
              </a:lnSpc>
              <a:spcBef>
                <a:spcPts val="0"/>
              </a:spcBef>
              <a:spcAft>
                <a:spcPts val="0"/>
              </a:spcAft>
              <a:buNone/>
            </a:pPr>
            <a:r>
              <a:rPr lang="en" sz="2000">
                <a:solidFill>
                  <a:schemeClr val="accent6"/>
                </a:solidFill>
              </a:rPr>
              <a:t>1.89332</a:t>
            </a:r>
            <a:endParaRPr sz="2000">
              <a:solidFill>
                <a:schemeClr val="accent6"/>
              </a:solidFill>
            </a:endParaRPr>
          </a:p>
          <a:p>
            <a:pPr indent="0" lvl="0" marL="0" rtl="0" algn="ctr">
              <a:spcBef>
                <a:spcPts val="0"/>
              </a:spcBef>
              <a:spcAft>
                <a:spcPts val="0"/>
              </a:spcAft>
              <a:buNone/>
            </a:pPr>
            <a:r>
              <a:t/>
            </a:r>
            <a:endParaRPr/>
          </a:p>
        </p:txBody>
      </p:sp>
      <p:sp>
        <p:nvSpPr>
          <p:cNvPr id="1090" name="Google Shape;1090;p58"/>
          <p:cNvSpPr txBox="1"/>
          <p:nvPr>
            <p:ph idx="4294967295" type="title"/>
          </p:nvPr>
        </p:nvSpPr>
        <p:spPr>
          <a:xfrm>
            <a:off x="5287250" y="3890525"/>
            <a:ext cx="2746500" cy="519300"/>
          </a:xfrm>
          <a:prstGeom prst="rect">
            <a:avLst/>
          </a:prstGeom>
        </p:spPr>
        <p:txBody>
          <a:bodyPr anchorCtr="0" anchor="t" bIns="91425" lIns="91425" spcFirstLastPara="1" rIns="91425" wrap="square" tIns="91425">
            <a:noAutofit/>
          </a:bodyPr>
          <a:lstStyle/>
          <a:p>
            <a:pPr indent="0" lvl="0" marL="0" rtl="0" algn="ctr">
              <a:lnSpc>
                <a:spcPct val="135714"/>
              </a:lnSpc>
              <a:spcBef>
                <a:spcPts val="0"/>
              </a:spcBef>
              <a:spcAft>
                <a:spcPts val="0"/>
              </a:spcAft>
              <a:buNone/>
            </a:pPr>
            <a:r>
              <a:rPr lang="en" sz="2000">
                <a:solidFill>
                  <a:schemeClr val="accent6"/>
                </a:solidFill>
              </a:rPr>
              <a:t>1.89332</a:t>
            </a:r>
            <a:endParaRPr sz="2000">
              <a:solidFill>
                <a:schemeClr val="accent6"/>
              </a:solidFill>
            </a:endParaRPr>
          </a:p>
          <a:p>
            <a:pPr indent="0" lvl="0" marL="0" rtl="0" algn="ctr">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pic>
        <p:nvPicPr>
          <p:cNvPr id="1095" name="Google Shape;1095;p59"/>
          <p:cNvPicPr preferRelativeResize="0"/>
          <p:nvPr/>
        </p:nvPicPr>
        <p:blipFill rotWithShape="1">
          <a:blip r:embed="rId3">
            <a:alphaModFix/>
          </a:blip>
          <a:srcRect b="26763" l="7602" r="46015" t="49393"/>
          <a:stretch/>
        </p:blipFill>
        <p:spPr>
          <a:xfrm>
            <a:off x="0" y="3677400"/>
            <a:ext cx="4402507" cy="1273026"/>
          </a:xfrm>
          <a:prstGeom prst="rect">
            <a:avLst/>
          </a:prstGeom>
          <a:noFill/>
          <a:ln>
            <a:noFill/>
          </a:ln>
        </p:spPr>
      </p:pic>
      <p:pic>
        <p:nvPicPr>
          <p:cNvPr id="1096" name="Google Shape;1096;p59"/>
          <p:cNvPicPr preferRelativeResize="0"/>
          <p:nvPr/>
        </p:nvPicPr>
        <p:blipFill rotWithShape="1">
          <a:blip r:embed="rId4">
            <a:alphaModFix/>
          </a:blip>
          <a:srcRect b="31512" l="7555" r="41533" t="44765"/>
          <a:stretch/>
        </p:blipFill>
        <p:spPr>
          <a:xfrm>
            <a:off x="4346597" y="3677400"/>
            <a:ext cx="4857005" cy="1273026"/>
          </a:xfrm>
          <a:prstGeom prst="rect">
            <a:avLst/>
          </a:prstGeom>
          <a:noFill/>
          <a:ln>
            <a:noFill/>
          </a:ln>
        </p:spPr>
      </p:pic>
      <p:pic>
        <p:nvPicPr>
          <p:cNvPr id="1097" name="Google Shape;1097;p59"/>
          <p:cNvPicPr preferRelativeResize="0"/>
          <p:nvPr/>
        </p:nvPicPr>
        <p:blipFill rotWithShape="1">
          <a:blip r:embed="rId5">
            <a:alphaModFix/>
          </a:blip>
          <a:srcRect b="9942" l="5462" r="42165" t="24124"/>
          <a:stretch/>
        </p:blipFill>
        <p:spPr>
          <a:xfrm>
            <a:off x="96150" y="360139"/>
            <a:ext cx="4402502" cy="3117544"/>
          </a:xfrm>
          <a:prstGeom prst="rect">
            <a:avLst/>
          </a:prstGeom>
          <a:noFill/>
          <a:ln>
            <a:noFill/>
          </a:ln>
        </p:spPr>
      </p:pic>
      <p:pic>
        <p:nvPicPr>
          <p:cNvPr id="1098" name="Google Shape;1098;p59"/>
          <p:cNvPicPr preferRelativeResize="0"/>
          <p:nvPr/>
        </p:nvPicPr>
        <p:blipFill rotWithShape="1">
          <a:blip r:embed="rId6">
            <a:alphaModFix/>
          </a:blip>
          <a:srcRect b="10642" l="5545" r="42387" t="23822"/>
          <a:stretch/>
        </p:blipFill>
        <p:spPr>
          <a:xfrm>
            <a:off x="4653950" y="360519"/>
            <a:ext cx="4402502" cy="311678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60"/>
          <p:cNvSpPr txBox="1"/>
          <p:nvPr>
            <p:ph idx="4294967295" type="title"/>
          </p:nvPr>
        </p:nvSpPr>
        <p:spPr>
          <a:xfrm>
            <a:off x="1097550" y="343000"/>
            <a:ext cx="2746500" cy="64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100 Trees</a:t>
            </a:r>
            <a:endParaRPr/>
          </a:p>
        </p:txBody>
      </p:sp>
      <p:sp>
        <p:nvSpPr>
          <p:cNvPr id="1104" name="Google Shape;1104;p60"/>
          <p:cNvSpPr txBox="1"/>
          <p:nvPr>
            <p:ph idx="4294967295" type="title"/>
          </p:nvPr>
        </p:nvSpPr>
        <p:spPr>
          <a:xfrm>
            <a:off x="5175650" y="343000"/>
            <a:ext cx="2969700" cy="71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1000 Trees</a:t>
            </a:r>
            <a:endParaRPr/>
          </a:p>
        </p:txBody>
      </p:sp>
      <p:pic>
        <p:nvPicPr>
          <p:cNvPr id="1105" name="Google Shape;1105;p60"/>
          <p:cNvPicPr preferRelativeResize="0"/>
          <p:nvPr/>
        </p:nvPicPr>
        <p:blipFill>
          <a:blip r:embed="rId3">
            <a:alphaModFix/>
          </a:blip>
          <a:stretch>
            <a:fillRect/>
          </a:stretch>
        </p:blipFill>
        <p:spPr>
          <a:xfrm>
            <a:off x="1804700" y="1178625"/>
            <a:ext cx="1332200" cy="1332200"/>
          </a:xfrm>
          <a:prstGeom prst="rect">
            <a:avLst/>
          </a:prstGeom>
          <a:noFill/>
          <a:ln>
            <a:noFill/>
          </a:ln>
        </p:spPr>
      </p:pic>
      <p:pic>
        <p:nvPicPr>
          <p:cNvPr id="1106" name="Google Shape;1106;p60"/>
          <p:cNvPicPr preferRelativeResize="0"/>
          <p:nvPr/>
        </p:nvPicPr>
        <p:blipFill>
          <a:blip r:embed="rId4">
            <a:alphaModFix/>
          </a:blip>
          <a:stretch>
            <a:fillRect/>
          </a:stretch>
        </p:blipFill>
        <p:spPr>
          <a:xfrm>
            <a:off x="5994400" y="1178625"/>
            <a:ext cx="1332200" cy="1332200"/>
          </a:xfrm>
          <a:prstGeom prst="rect">
            <a:avLst/>
          </a:prstGeom>
          <a:noFill/>
          <a:ln>
            <a:noFill/>
          </a:ln>
        </p:spPr>
      </p:pic>
      <p:sp>
        <p:nvSpPr>
          <p:cNvPr id="1107" name="Google Shape;1107;p60"/>
          <p:cNvSpPr txBox="1"/>
          <p:nvPr>
            <p:ph idx="4294967295" type="title"/>
          </p:nvPr>
        </p:nvSpPr>
        <p:spPr>
          <a:xfrm>
            <a:off x="3198750" y="2737475"/>
            <a:ext cx="2746500" cy="926400"/>
          </a:xfrm>
          <a:prstGeom prst="rect">
            <a:avLst/>
          </a:prstGeom>
        </p:spPr>
        <p:txBody>
          <a:bodyPr anchorCtr="0" anchor="t" bIns="91425" lIns="91425" spcFirstLastPara="1" rIns="91425" wrap="square" tIns="91425">
            <a:noAutofit/>
          </a:bodyPr>
          <a:lstStyle/>
          <a:p>
            <a:pPr indent="0" lvl="0" marL="0" rtl="0" algn="ctr">
              <a:lnSpc>
                <a:spcPct val="135714"/>
              </a:lnSpc>
              <a:spcBef>
                <a:spcPts val="0"/>
              </a:spcBef>
              <a:spcAft>
                <a:spcPts val="0"/>
              </a:spcAft>
              <a:buNone/>
            </a:pPr>
            <a:r>
              <a:rPr lang="en" sz="2000">
                <a:solidFill>
                  <a:schemeClr val="accent6"/>
                </a:solidFill>
              </a:rPr>
              <a:t>Explained Variance (R^2)</a:t>
            </a:r>
            <a:endParaRPr sz="2000">
              <a:solidFill>
                <a:schemeClr val="accent6"/>
              </a:solidFill>
            </a:endParaRPr>
          </a:p>
          <a:p>
            <a:pPr indent="0" lvl="0" marL="0" rtl="0" algn="ctr">
              <a:spcBef>
                <a:spcPts val="0"/>
              </a:spcBef>
              <a:spcAft>
                <a:spcPts val="0"/>
              </a:spcAft>
              <a:buNone/>
            </a:pPr>
            <a:r>
              <a:t/>
            </a:r>
            <a:endParaRPr/>
          </a:p>
        </p:txBody>
      </p:sp>
      <p:sp>
        <p:nvSpPr>
          <p:cNvPr id="1108" name="Google Shape;1108;p60"/>
          <p:cNvSpPr txBox="1"/>
          <p:nvPr>
            <p:ph idx="4294967295" type="title"/>
          </p:nvPr>
        </p:nvSpPr>
        <p:spPr>
          <a:xfrm>
            <a:off x="1097550" y="2941025"/>
            <a:ext cx="2746500" cy="519300"/>
          </a:xfrm>
          <a:prstGeom prst="rect">
            <a:avLst/>
          </a:prstGeom>
        </p:spPr>
        <p:txBody>
          <a:bodyPr anchorCtr="0" anchor="t" bIns="91425" lIns="91425" spcFirstLastPara="1" rIns="91425" wrap="square" tIns="91425">
            <a:noAutofit/>
          </a:bodyPr>
          <a:lstStyle/>
          <a:p>
            <a:pPr indent="0" lvl="0" marL="0" rtl="0" algn="ctr">
              <a:lnSpc>
                <a:spcPct val="135714"/>
              </a:lnSpc>
              <a:spcBef>
                <a:spcPts val="0"/>
              </a:spcBef>
              <a:spcAft>
                <a:spcPts val="0"/>
              </a:spcAft>
              <a:buNone/>
            </a:pPr>
            <a:r>
              <a:rPr lang="en" sz="2000">
                <a:solidFill>
                  <a:schemeClr val="accent6"/>
                </a:solidFill>
              </a:rPr>
              <a:t>0.006614</a:t>
            </a:r>
            <a:endParaRPr sz="2000">
              <a:solidFill>
                <a:schemeClr val="accent6"/>
              </a:solidFill>
            </a:endParaRPr>
          </a:p>
          <a:p>
            <a:pPr indent="0" lvl="0" marL="0" rtl="0" algn="ctr">
              <a:spcBef>
                <a:spcPts val="0"/>
              </a:spcBef>
              <a:spcAft>
                <a:spcPts val="0"/>
              </a:spcAft>
              <a:buNone/>
            </a:pPr>
            <a:r>
              <a:t/>
            </a:r>
            <a:endParaRPr/>
          </a:p>
        </p:txBody>
      </p:sp>
      <p:sp>
        <p:nvSpPr>
          <p:cNvPr id="1109" name="Google Shape;1109;p60"/>
          <p:cNvSpPr txBox="1"/>
          <p:nvPr>
            <p:ph idx="4294967295" type="title"/>
          </p:nvPr>
        </p:nvSpPr>
        <p:spPr>
          <a:xfrm>
            <a:off x="5287250" y="2941025"/>
            <a:ext cx="2746500" cy="519300"/>
          </a:xfrm>
          <a:prstGeom prst="rect">
            <a:avLst/>
          </a:prstGeom>
        </p:spPr>
        <p:txBody>
          <a:bodyPr anchorCtr="0" anchor="t" bIns="91425" lIns="91425" spcFirstLastPara="1" rIns="91425" wrap="square" tIns="91425">
            <a:noAutofit/>
          </a:bodyPr>
          <a:lstStyle/>
          <a:p>
            <a:pPr indent="0" lvl="0" marL="0" rtl="0" algn="ctr">
              <a:lnSpc>
                <a:spcPct val="135714"/>
              </a:lnSpc>
              <a:spcBef>
                <a:spcPts val="0"/>
              </a:spcBef>
              <a:spcAft>
                <a:spcPts val="0"/>
              </a:spcAft>
              <a:buNone/>
            </a:pPr>
            <a:r>
              <a:rPr lang="en" sz="2000">
                <a:solidFill>
                  <a:schemeClr val="accent6"/>
                </a:solidFill>
              </a:rPr>
              <a:t>0.005658</a:t>
            </a:r>
            <a:endParaRPr sz="2000">
              <a:solidFill>
                <a:schemeClr val="accent6"/>
              </a:solidFill>
            </a:endParaRPr>
          </a:p>
          <a:p>
            <a:pPr indent="0" lvl="0" marL="0" rtl="0" algn="ctr">
              <a:spcBef>
                <a:spcPts val="0"/>
              </a:spcBef>
              <a:spcAft>
                <a:spcPts val="0"/>
              </a:spcAft>
              <a:buNone/>
            </a:pPr>
            <a:r>
              <a:t/>
            </a:r>
            <a:endParaRPr/>
          </a:p>
        </p:txBody>
      </p:sp>
      <p:sp>
        <p:nvSpPr>
          <p:cNvPr id="1110" name="Google Shape;1110;p60"/>
          <p:cNvSpPr txBox="1"/>
          <p:nvPr>
            <p:ph idx="4294967295" type="title"/>
          </p:nvPr>
        </p:nvSpPr>
        <p:spPr>
          <a:xfrm>
            <a:off x="3198750" y="3966900"/>
            <a:ext cx="2746500" cy="519300"/>
          </a:xfrm>
          <a:prstGeom prst="rect">
            <a:avLst/>
          </a:prstGeom>
        </p:spPr>
        <p:txBody>
          <a:bodyPr anchorCtr="0" anchor="t" bIns="91425" lIns="91425" spcFirstLastPara="1" rIns="91425" wrap="square" tIns="91425">
            <a:noAutofit/>
          </a:bodyPr>
          <a:lstStyle/>
          <a:p>
            <a:pPr indent="0" lvl="0" marL="0" rtl="0" algn="ctr">
              <a:lnSpc>
                <a:spcPct val="135714"/>
              </a:lnSpc>
              <a:spcBef>
                <a:spcPts val="0"/>
              </a:spcBef>
              <a:spcAft>
                <a:spcPts val="0"/>
              </a:spcAft>
              <a:buNone/>
            </a:pPr>
            <a:r>
              <a:rPr lang="en" sz="2000">
                <a:solidFill>
                  <a:schemeClr val="accent6"/>
                </a:solidFill>
              </a:rPr>
              <a:t>RMSE</a:t>
            </a:r>
            <a:endParaRPr sz="2000">
              <a:solidFill>
                <a:schemeClr val="accent6"/>
              </a:solidFill>
            </a:endParaRPr>
          </a:p>
          <a:p>
            <a:pPr indent="0" lvl="0" marL="0" rtl="0" algn="ctr">
              <a:spcBef>
                <a:spcPts val="0"/>
              </a:spcBef>
              <a:spcAft>
                <a:spcPts val="0"/>
              </a:spcAft>
              <a:buNone/>
            </a:pPr>
            <a:r>
              <a:t/>
            </a:r>
            <a:endParaRPr/>
          </a:p>
        </p:txBody>
      </p:sp>
      <p:sp>
        <p:nvSpPr>
          <p:cNvPr id="1111" name="Google Shape;1111;p60"/>
          <p:cNvSpPr txBox="1"/>
          <p:nvPr>
            <p:ph idx="4294967295" type="title"/>
          </p:nvPr>
        </p:nvSpPr>
        <p:spPr>
          <a:xfrm>
            <a:off x="1097550" y="3966900"/>
            <a:ext cx="2746500" cy="519300"/>
          </a:xfrm>
          <a:prstGeom prst="rect">
            <a:avLst/>
          </a:prstGeom>
        </p:spPr>
        <p:txBody>
          <a:bodyPr anchorCtr="0" anchor="t" bIns="91425" lIns="91425" spcFirstLastPara="1" rIns="91425" wrap="square" tIns="91425">
            <a:noAutofit/>
          </a:bodyPr>
          <a:lstStyle/>
          <a:p>
            <a:pPr indent="0" lvl="0" marL="0" rtl="0" algn="ctr">
              <a:lnSpc>
                <a:spcPct val="135714"/>
              </a:lnSpc>
              <a:spcBef>
                <a:spcPts val="0"/>
              </a:spcBef>
              <a:spcAft>
                <a:spcPts val="0"/>
              </a:spcAft>
              <a:buNone/>
            </a:pPr>
            <a:r>
              <a:rPr lang="en" sz="2000">
                <a:solidFill>
                  <a:schemeClr val="accent6"/>
                </a:solidFill>
              </a:rPr>
              <a:t>1.31546</a:t>
            </a:r>
            <a:endParaRPr sz="2000">
              <a:solidFill>
                <a:schemeClr val="accent6"/>
              </a:solidFill>
            </a:endParaRPr>
          </a:p>
          <a:p>
            <a:pPr indent="0" lvl="0" marL="0" rtl="0" algn="ctr">
              <a:spcBef>
                <a:spcPts val="0"/>
              </a:spcBef>
              <a:spcAft>
                <a:spcPts val="0"/>
              </a:spcAft>
              <a:buNone/>
            </a:pPr>
            <a:r>
              <a:t/>
            </a:r>
            <a:endParaRPr/>
          </a:p>
        </p:txBody>
      </p:sp>
      <p:sp>
        <p:nvSpPr>
          <p:cNvPr id="1112" name="Google Shape;1112;p60"/>
          <p:cNvSpPr txBox="1"/>
          <p:nvPr>
            <p:ph idx="4294967295" type="title"/>
          </p:nvPr>
        </p:nvSpPr>
        <p:spPr>
          <a:xfrm>
            <a:off x="5287250" y="3890525"/>
            <a:ext cx="2746500" cy="519300"/>
          </a:xfrm>
          <a:prstGeom prst="rect">
            <a:avLst/>
          </a:prstGeom>
        </p:spPr>
        <p:txBody>
          <a:bodyPr anchorCtr="0" anchor="t" bIns="91425" lIns="91425" spcFirstLastPara="1" rIns="91425" wrap="square" tIns="91425">
            <a:noAutofit/>
          </a:bodyPr>
          <a:lstStyle/>
          <a:p>
            <a:pPr indent="0" lvl="0" marL="0" rtl="0" algn="ctr">
              <a:lnSpc>
                <a:spcPct val="135714"/>
              </a:lnSpc>
              <a:spcBef>
                <a:spcPts val="0"/>
              </a:spcBef>
              <a:spcAft>
                <a:spcPts val="0"/>
              </a:spcAft>
              <a:buNone/>
            </a:pPr>
            <a:r>
              <a:rPr lang="en" sz="2000">
                <a:solidFill>
                  <a:schemeClr val="accent6"/>
                </a:solidFill>
              </a:rPr>
              <a:t>1.32893</a:t>
            </a:r>
            <a:endParaRPr sz="2000">
              <a:solidFill>
                <a:schemeClr val="accent6"/>
              </a:solidFill>
            </a:endParaRPr>
          </a:p>
          <a:p>
            <a:pPr indent="0" lvl="0" marL="0" rtl="0" algn="ctr">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61"/>
          <p:cNvSpPr txBox="1"/>
          <p:nvPr>
            <p:ph type="title"/>
          </p:nvPr>
        </p:nvSpPr>
        <p:spPr>
          <a:xfrm>
            <a:off x="720000" y="331645"/>
            <a:ext cx="77040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Possible Reasons</a:t>
            </a:r>
            <a:endParaRPr/>
          </a:p>
        </p:txBody>
      </p:sp>
      <p:sp>
        <p:nvSpPr>
          <p:cNvPr id="1118" name="Google Shape;1118;p61"/>
          <p:cNvSpPr txBox="1"/>
          <p:nvPr>
            <p:ph idx="4294967295" type="title"/>
          </p:nvPr>
        </p:nvSpPr>
        <p:spPr>
          <a:xfrm>
            <a:off x="950725" y="1279350"/>
            <a:ext cx="7473300" cy="3714600"/>
          </a:xfrm>
          <a:prstGeom prst="rect">
            <a:avLst/>
          </a:prstGeom>
        </p:spPr>
        <p:txBody>
          <a:bodyPr anchorCtr="0" anchor="t" bIns="91425" lIns="91425" spcFirstLastPara="1" rIns="91425" wrap="square" tIns="91425">
            <a:noAutofit/>
          </a:bodyPr>
          <a:lstStyle/>
          <a:p>
            <a:pPr indent="-355600" lvl="0" marL="457200" rtl="0" algn="l">
              <a:lnSpc>
                <a:spcPct val="135714"/>
              </a:lnSpc>
              <a:spcBef>
                <a:spcPts val="0"/>
              </a:spcBef>
              <a:spcAft>
                <a:spcPts val="0"/>
              </a:spcAft>
              <a:buClr>
                <a:schemeClr val="accent6"/>
              </a:buClr>
              <a:buSzPts val="2000"/>
              <a:buAutoNum type="arabicPeriod"/>
            </a:pPr>
            <a:r>
              <a:rPr lang="en" sz="2000">
                <a:solidFill>
                  <a:schemeClr val="accent6"/>
                </a:solidFill>
              </a:rPr>
              <a:t>Overfitting</a:t>
            </a:r>
            <a:endParaRPr sz="2000">
              <a:solidFill>
                <a:schemeClr val="accent6"/>
              </a:solidFill>
            </a:endParaRPr>
          </a:p>
          <a:p>
            <a:pPr indent="0" lvl="0" marL="457200" rtl="0" algn="l">
              <a:lnSpc>
                <a:spcPct val="135714"/>
              </a:lnSpc>
              <a:spcBef>
                <a:spcPts val="0"/>
              </a:spcBef>
              <a:spcAft>
                <a:spcPts val="0"/>
              </a:spcAft>
              <a:buNone/>
            </a:pPr>
            <a:r>
              <a:rPr lang="en" sz="2000">
                <a:solidFill>
                  <a:schemeClr val="accent6"/>
                </a:solidFill>
              </a:rPr>
              <a:t>-Noise in train set</a:t>
            </a:r>
            <a:endParaRPr sz="2000">
              <a:solidFill>
                <a:schemeClr val="accent6"/>
              </a:solidFill>
            </a:endParaRPr>
          </a:p>
          <a:p>
            <a:pPr indent="0" lvl="0" marL="457200" rtl="0" algn="l">
              <a:lnSpc>
                <a:spcPct val="135714"/>
              </a:lnSpc>
              <a:spcBef>
                <a:spcPts val="0"/>
              </a:spcBef>
              <a:spcAft>
                <a:spcPts val="0"/>
              </a:spcAft>
              <a:buNone/>
            </a:pPr>
            <a:r>
              <a:rPr lang="en" sz="2000">
                <a:solidFill>
                  <a:schemeClr val="accent6"/>
                </a:solidFill>
              </a:rPr>
              <a:t>-Performance on test data degrade</a:t>
            </a:r>
            <a:endParaRPr sz="2000">
              <a:solidFill>
                <a:schemeClr val="accent6"/>
              </a:solidFill>
            </a:endParaRPr>
          </a:p>
          <a:p>
            <a:pPr indent="0" lvl="0" marL="457200" rtl="0" algn="l">
              <a:lnSpc>
                <a:spcPct val="135714"/>
              </a:lnSpc>
              <a:spcBef>
                <a:spcPts val="0"/>
              </a:spcBef>
              <a:spcAft>
                <a:spcPts val="0"/>
              </a:spcAft>
              <a:buNone/>
            </a:pPr>
            <a:r>
              <a:t/>
            </a:r>
            <a:endParaRPr sz="2000">
              <a:solidFill>
                <a:schemeClr val="accent6"/>
              </a:solidFill>
            </a:endParaRPr>
          </a:p>
          <a:p>
            <a:pPr indent="-355600" lvl="0" marL="457200" rtl="0" algn="l">
              <a:lnSpc>
                <a:spcPct val="135714"/>
              </a:lnSpc>
              <a:spcBef>
                <a:spcPts val="0"/>
              </a:spcBef>
              <a:spcAft>
                <a:spcPts val="0"/>
              </a:spcAft>
              <a:buClr>
                <a:schemeClr val="accent6"/>
              </a:buClr>
              <a:buSzPts val="2000"/>
              <a:buAutoNum type="arabicPeriod"/>
            </a:pPr>
            <a:r>
              <a:rPr lang="en" sz="2000">
                <a:solidFill>
                  <a:schemeClr val="accent6"/>
                </a:solidFill>
              </a:rPr>
              <a:t>Non-linear relationship</a:t>
            </a:r>
            <a:endParaRPr sz="2000">
              <a:solidFill>
                <a:schemeClr val="accent6"/>
              </a:solidFill>
            </a:endParaRPr>
          </a:p>
          <a:p>
            <a:pPr indent="0" lvl="0" marL="457200" rtl="0" algn="l">
              <a:lnSpc>
                <a:spcPct val="135714"/>
              </a:lnSpc>
              <a:spcBef>
                <a:spcPts val="0"/>
              </a:spcBef>
              <a:spcAft>
                <a:spcPts val="0"/>
              </a:spcAft>
              <a:buNone/>
            </a:pPr>
            <a:r>
              <a:rPr lang="en" sz="2000">
                <a:solidFill>
                  <a:schemeClr val="accent6"/>
                </a:solidFill>
              </a:rPr>
              <a:t>-some types of non-</a:t>
            </a:r>
            <a:r>
              <a:rPr lang="en" sz="2000">
                <a:solidFill>
                  <a:schemeClr val="accent6"/>
                </a:solidFill>
              </a:rPr>
              <a:t>linearity</a:t>
            </a:r>
            <a:r>
              <a:rPr lang="en" sz="2000">
                <a:solidFill>
                  <a:schemeClr val="accent6"/>
                </a:solidFill>
              </a:rPr>
              <a:t> non captured</a:t>
            </a:r>
            <a:endParaRPr sz="2000">
              <a:solidFill>
                <a:schemeClr val="accent6"/>
              </a:solidFill>
            </a:endParaRPr>
          </a:p>
          <a:p>
            <a:pPr indent="0" lvl="0" marL="0" rtl="0" algn="ctr">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62"/>
          <p:cNvSpPr txBox="1"/>
          <p:nvPr>
            <p:ph idx="4" type="title"/>
          </p:nvPr>
        </p:nvSpPr>
        <p:spPr>
          <a:xfrm>
            <a:off x="3292738" y="299125"/>
            <a:ext cx="2746500" cy="114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Random Forest Regression</a:t>
            </a:r>
            <a:endParaRPr/>
          </a:p>
          <a:p>
            <a:pPr indent="0" lvl="0" marL="0" rtl="0" algn="ctr">
              <a:spcBef>
                <a:spcPts val="0"/>
              </a:spcBef>
              <a:spcAft>
                <a:spcPts val="0"/>
              </a:spcAft>
              <a:buNone/>
            </a:pPr>
            <a:r>
              <a:rPr lang="en"/>
              <a:t>Results</a:t>
            </a:r>
            <a:endParaRPr/>
          </a:p>
        </p:txBody>
      </p:sp>
      <p:sp>
        <p:nvSpPr>
          <p:cNvPr id="1124" name="Google Shape;1124;p62"/>
          <p:cNvSpPr txBox="1"/>
          <p:nvPr>
            <p:ph idx="4" type="title"/>
          </p:nvPr>
        </p:nvSpPr>
        <p:spPr>
          <a:xfrm>
            <a:off x="78163" y="154925"/>
            <a:ext cx="2746500" cy="8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Actual</a:t>
            </a:r>
            <a:endParaRPr/>
          </a:p>
        </p:txBody>
      </p:sp>
      <p:sp>
        <p:nvSpPr>
          <p:cNvPr id="1125" name="Google Shape;1125;p62"/>
          <p:cNvSpPr txBox="1"/>
          <p:nvPr>
            <p:ph idx="4" type="title"/>
          </p:nvPr>
        </p:nvSpPr>
        <p:spPr>
          <a:xfrm>
            <a:off x="6282988" y="154925"/>
            <a:ext cx="2746500" cy="8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Predicted</a:t>
            </a:r>
            <a:endParaRPr/>
          </a:p>
        </p:txBody>
      </p:sp>
      <p:pic>
        <p:nvPicPr>
          <p:cNvPr id="1126" name="Google Shape;1126;p62"/>
          <p:cNvPicPr preferRelativeResize="0"/>
          <p:nvPr/>
        </p:nvPicPr>
        <p:blipFill rotWithShape="1">
          <a:blip r:embed="rId3">
            <a:alphaModFix/>
          </a:blip>
          <a:srcRect b="11628" l="7944" r="70501" t="28119"/>
          <a:stretch/>
        </p:blipFill>
        <p:spPr>
          <a:xfrm>
            <a:off x="316250" y="1013824"/>
            <a:ext cx="2206176" cy="3468984"/>
          </a:xfrm>
          <a:prstGeom prst="rect">
            <a:avLst/>
          </a:prstGeom>
          <a:noFill/>
          <a:ln>
            <a:noFill/>
          </a:ln>
        </p:spPr>
      </p:pic>
      <p:pic>
        <p:nvPicPr>
          <p:cNvPr id="1127" name="Google Shape;1127;p62"/>
          <p:cNvPicPr preferRelativeResize="0"/>
          <p:nvPr/>
        </p:nvPicPr>
        <p:blipFill rotWithShape="1">
          <a:blip r:embed="rId4">
            <a:alphaModFix/>
          </a:blip>
          <a:srcRect b="11319" l="11094" r="66650" t="28118"/>
          <a:stretch/>
        </p:blipFill>
        <p:spPr>
          <a:xfrm>
            <a:off x="6553150" y="1013825"/>
            <a:ext cx="2266195" cy="3468976"/>
          </a:xfrm>
          <a:prstGeom prst="rect">
            <a:avLst/>
          </a:prstGeom>
          <a:noFill/>
          <a:ln>
            <a:noFill/>
          </a:ln>
        </p:spPr>
      </p:pic>
      <p:pic>
        <p:nvPicPr>
          <p:cNvPr id="1128" name="Google Shape;1128;p62"/>
          <p:cNvPicPr preferRelativeResize="0"/>
          <p:nvPr/>
        </p:nvPicPr>
        <p:blipFill rotWithShape="1">
          <a:blip r:embed="rId5">
            <a:alphaModFix/>
          </a:blip>
          <a:srcRect b="12564" l="7575" r="44807" t="32689"/>
          <a:stretch/>
        </p:blipFill>
        <p:spPr>
          <a:xfrm>
            <a:off x="2566913" y="1473650"/>
            <a:ext cx="3941750" cy="2549324"/>
          </a:xfrm>
          <a:prstGeom prst="rect">
            <a:avLst/>
          </a:prstGeom>
          <a:noFill/>
          <a:ln>
            <a:noFill/>
          </a:ln>
        </p:spPr>
      </p:pic>
      <p:pic>
        <p:nvPicPr>
          <p:cNvPr id="1129" name="Google Shape;1129;p62"/>
          <p:cNvPicPr preferRelativeResize="0"/>
          <p:nvPr/>
        </p:nvPicPr>
        <p:blipFill rotWithShape="1">
          <a:blip r:embed="rId6">
            <a:alphaModFix/>
          </a:blip>
          <a:srcRect b="15368" l="6891" r="68049" t="74196"/>
          <a:stretch/>
        </p:blipFill>
        <p:spPr>
          <a:xfrm>
            <a:off x="2704329" y="4050300"/>
            <a:ext cx="3666926" cy="8589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63"/>
          <p:cNvSpPr txBox="1"/>
          <p:nvPr>
            <p:ph type="title"/>
          </p:nvPr>
        </p:nvSpPr>
        <p:spPr>
          <a:xfrm>
            <a:off x="720000" y="2594750"/>
            <a:ext cx="5119800" cy="91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300"/>
              <a:t>OUTCOMES &amp; INSIGHTS</a:t>
            </a:r>
            <a:endParaRPr sz="5300"/>
          </a:p>
        </p:txBody>
      </p:sp>
      <p:sp>
        <p:nvSpPr>
          <p:cNvPr id="1135" name="Google Shape;1135;p63"/>
          <p:cNvSpPr txBox="1"/>
          <p:nvPr>
            <p:ph idx="2" type="title"/>
          </p:nvPr>
        </p:nvSpPr>
        <p:spPr>
          <a:xfrm>
            <a:off x="720000" y="539988"/>
            <a:ext cx="24375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136" name="Google Shape;1136;p63"/>
          <p:cNvSpPr/>
          <p:nvPr/>
        </p:nvSpPr>
        <p:spPr>
          <a:xfrm>
            <a:off x="7978563" y="1686256"/>
            <a:ext cx="655500" cy="655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37" name="Google Shape;1137;p63"/>
          <p:cNvCxnSpPr/>
          <p:nvPr/>
        </p:nvCxnSpPr>
        <p:spPr>
          <a:xfrm>
            <a:off x="826950" y="3937925"/>
            <a:ext cx="4862400" cy="0"/>
          </a:xfrm>
          <a:prstGeom prst="straightConnector1">
            <a:avLst/>
          </a:prstGeom>
          <a:noFill/>
          <a:ln cap="flat" cmpd="sng" w="9525">
            <a:solidFill>
              <a:schemeClr val="accent1"/>
            </a:solidFill>
            <a:prstDash val="solid"/>
            <a:miter lim="8000"/>
            <a:headEnd len="med" w="med" type="none"/>
            <a:tailEnd len="med" w="med" type="none"/>
          </a:ln>
        </p:spPr>
      </p:cxnSp>
      <p:sp>
        <p:nvSpPr>
          <p:cNvPr id="1138" name="Google Shape;1138;p63"/>
          <p:cNvSpPr/>
          <p:nvPr/>
        </p:nvSpPr>
        <p:spPr>
          <a:xfrm>
            <a:off x="5689500" y="3862772"/>
            <a:ext cx="150300" cy="1503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63"/>
          <p:cNvSpPr/>
          <p:nvPr/>
        </p:nvSpPr>
        <p:spPr>
          <a:xfrm>
            <a:off x="5901700" y="541608"/>
            <a:ext cx="2317234" cy="4060271"/>
          </a:xfrm>
          <a:custGeom>
            <a:rect b="b" l="l" r="r" t="t"/>
            <a:pathLst>
              <a:path extrusionOk="0" h="148619" w="70642">
                <a:moveTo>
                  <a:pt x="19447" y="1"/>
                </a:moveTo>
                <a:cubicBezTo>
                  <a:pt x="19119" y="1"/>
                  <a:pt x="18788" y="29"/>
                  <a:pt x="18455" y="85"/>
                </a:cubicBezTo>
                <a:cubicBezTo>
                  <a:pt x="16616" y="397"/>
                  <a:pt x="14941" y="1111"/>
                  <a:pt x="13457" y="2253"/>
                </a:cubicBezTo>
                <a:cubicBezTo>
                  <a:pt x="12512" y="2978"/>
                  <a:pt x="11950" y="3914"/>
                  <a:pt x="11732" y="5094"/>
                </a:cubicBezTo>
                <a:cubicBezTo>
                  <a:pt x="11336" y="7236"/>
                  <a:pt x="11173" y="9400"/>
                  <a:pt x="11270" y="11561"/>
                </a:cubicBezTo>
                <a:cubicBezTo>
                  <a:pt x="11357" y="13516"/>
                  <a:pt x="10981" y="15346"/>
                  <a:pt x="10333" y="17154"/>
                </a:cubicBezTo>
                <a:cubicBezTo>
                  <a:pt x="10307" y="17223"/>
                  <a:pt x="10272" y="17289"/>
                  <a:pt x="10256" y="17360"/>
                </a:cubicBezTo>
                <a:cubicBezTo>
                  <a:pt x="10106" y="18064"/>
                  <a:pt x="9708" y="18612"/>
                  <a:pt x="9248" y="19154"/>
                </a:cubicBezTo>
                <a:cubicBezTo>
                  <a:pt x="7037" y="21754"/>
                  <a:pt x="4855" y="24379"/>
                  <a:pt x="2663" y="26995"/>
                </a:cubicBezTo>
                <a:cubicBezTo>
                  <a:pt x="1745" y="28090"/>
                  <a:pt x="1229" y="29365"/>
                  <a:pt x="935" y="30752"/>
                </a:cubicBezTo>
                <a:cubicBezTo>
                  <a:pt x="323" y="33640"/>
                  <a:pt x="167" y="36570"/>
                  <a:pt x="118" y="39506"/>
                </a:cubicBezTo>
                <a:cubicBezTo>
                  <a:pt x="1" y="46537"/>
                  <a:pt x="966" y="53487"/>
                  <a:pt x="1720" y="60452"/>
                </a:cubicBezTo>
                <a:cubicBezTo>
                  <a:pt x="2098" y="63953"/>
                  <a:pt x="2428" y="67459"/>
                  <a:pt x="2746" y="70965"/>
                </a:cubicBezTo>
                <a:cubicBezTo>
                  <a:pt x="2855" y="72171"/>
                  <a:pt x="2859" y="73386"/>
                  <a:pt x="2921" y="74595"/>
                </a:cubicBezTo>
                <a:cubicBezTo>
                  <a:pt x="2945" y="75043"/>
                  <a:pt x="2983" y="75467"/>
                  <a:pt x="3587" y="75571"/>
                </a:cubicBezTo>
                <a:cubicBezTo>
                  <a:pt x="3783" y="75604"/>
                  <a:pt x="4016" y="75860"/>
                  <a:pt x="4097" y="76066"/>
                </a:cubicBezTo>
                <a:cubicBezTo>
                  <a:pt x="4497" y="77093"/>
                  <a:pt x="5239" y="77851"/>
                  <a:pt x="5997" y="78600"/>
                </a:cubicBezTo>
                <a:cubicBezTo>
                  <a:pt x="6859" y="79453"/>
                  <a:pt x="7753" y="80271"/>
                  <a:pt x="8592" y="81143"/>
                </a:cubicBezTo>
                <a:cubicBezTo>
                  <a:pt x="8942" y="81507"/>
                  <a:pt x="9355" y="81934"/>
                  <a:pt x="9450" y="82392"/>
                </a:cubicBezTo>
                <a:cubicBezTo>
                  <a:pt x="9687" y="83529"/>
                  <a:pt x="10360" y="84306"/>
                  <a:pt x="11236" y="84939"/>
                </a:cubicBezTo>
                <a:cubicBezTo>
                  <a:pt x="11772" y="85328"/>
                  <a:pt x="12025" y="85764"/>
                  <a:pt x="11922" y="86423"/>
                </a:cubicBezTo>
                <a:cubicBezTo>
                  <a:pt x="11855" y="86861"/>
                  <a:pt x="11864" y="87266"/>
                  <a:pt x="12253" y="87631"/>
                </a:cubicBezTo>
                <a:cubicBezTo>
                  <a:pt x="12467" y="87832"/>
                  <a:pt x="12525" y="88219"/>
                  <a:pt x="12611" y="88534"/>
                </a:cubicBezTo>
                <a:cubicBezTo>
                  <a:pt x="13526" y="91857"/>
                  <a:pt x="14414" y="95188"/>
                  <a:pt x="15357" y="98502"/>
                </a:cubicBezTo>
                <a:cubicBezTo>
                  <a:pt x="15635" y="99483"/>
                  <a:pt x="15919" y="100518"/>
                  <a:pt x="16466" y="101357"/>
                </a:cubicBezTo>
                <a:cubicBezTo>
                  <a:pt x="17180" y="102449"/>
                  <a:pt x="17564" y="103561"/>
                  <a:pt x="17561" y="104840"/>
                </a:cubicBezTo>
                <a:cubicBezTo>
                  <a:pt x="17561" y="104985"/>
                  <a:pt x="17597" y="105130"/>
                  <a:pt x="17623" y="105276"/>
                </a:cubicBezTo>
                <a:cubicBezTo>
                  <a:pt x="17751" y="105985"/>
                  <a:pt x="17644" y="106649"/>
                  <a:pt x="17312" y="107298"/>
                </a:cubicBezTo>
                <a:cubicBezTo>
                  <a:pt x="16019" y="109808"/>
                  <a:pt x="14781" y="112348"/>
                  <a:pt x="13448" y="114836"/>
                </a:cubicBezTo>
                <a:cubicBezTo>
                  <a:pt x="12711" y="116211"/>
                  <a:pt x="12063" y="117604"/>
                  <a:pt x="11928" y="119163"/>
                </a:cubicBezTo>
                <a:cubicBezTo>
                  <a:pt x="11744" y="121242"/>
                  <a:pt x="11616" y="123330"/>
                  <a:pt x="11533" y="125417"/>
                </a:cubicBezTo>
                <a:cubicBezTo>
                  <a:pt x="11388" y="129027"/>
                  <a:pt x="11019" y="132588"/>
                  <a:pt x="9568" y="135954"/>
                </a:cubicBezTo>
                <a:cubicBezTo>
                  <a:pt x="8615" y="138164"/>
                  <a:pt x="8357" y="140556"/>
                  <a:pt x="7821" y="142875"/>
                </a:cubicBezTo>
                <a:cubicBezTo>
                  <a:pt x="7772" y="143084"/>
                  <a:pt x="7781" y="143312"/>
                  <a:pt x="7791" y="143532"/>
                </a:cubicBezTo>
                <a:cubicBezTo>
                  <a:pt x="7881" y="145333"/>
                  <a:pt x="8215" y="145766"/>
                  <a:pt x="9985" y="146099"/>
                </a:cubicBezTo>
                <a:cubicBezTo>
                  <a:pt x="13080" y="146686"/>
                  <a:pt x="16170" y="147236"/>
                  <a:pt x="19204" y="148151"/>
                </a:cubicBezTo>
                <a:cubicBezTo>
                  <a:pt x="20273" y="148473"/>
                  <a:pt x="21349" y="148618"/>
                  <a:pt x="22422" y="148618"/>
                </a:cubicBezTo>
                <a:cubicBezTo>
                  <a:pt x="24177" y="148618"/>
                  <a:pt x="25925" y="148231"/>
                  <a:pt x="27630" y="147594"/>
                </a:cubicBezTo>
                <a:cubicBezTo>
                  <a:pt x="29244" y="146990"/>
                  <a:pt x="29226" y="146909"/>
                  <a:pt x="29154" y="145205"/>
                </a:cubicBezTo>
                <a:cubicBezTo>
                  <a:pt x="29123" y="144480"/>
                  <a:pt x="28886" y="144067"/>
                  <a:pt x="28200" y="143800"/>
                </a:cubicBezTo>
                <a:cubicBezTo>
                  <a:pt x="25358" y="142700"/>
                  <a:pt x="22915" y="140972"/>
                  <a:pt x="20682" y="138920"/>
                </a:cubicBezTo>
                <a:cubicBezTo>
                  <a:pt x="20277" y="138548"/>
                  <a:pt x="19860" y="138181"/>
                  <a:pt x="19408" y="137871"/>
                </a:cubicBezTo>
                <a:cubicBezTo>
                  <a:pt x="18604" y="137320"/>
                  <a:pt x="18000" y="136691"/>
                  <a:pt x="18293" y="135664"/>
                </a:cubicBezTo>
                <a:cubicBezTo>
                  <a:pt x="17433" y="134974"/>
                  <a:pt x="17343" y="134960"/>
                  <a:pt x="17497" y="133974"/>
                </a:cubicBezTo>
                <a:cubicBezTo>
                  <a:pt x="17684" y="132785"/>
                  <a:pt x="17947" y="131593"/>
                  <a:pt x="18341" y="130460"/>
                </a:cubicBezTo>
                <a:cubicBezTo>
                  <a:pt x="19453" y="127275"/>
                  <a:pt x="20720" y="124143"/>
                  <a:pt x="21798" y="120948"/>
                </a:cubicBezTo>
                <a:cubicBezTo>
                  <a:pt x="23341" y="116372"/>
                  <a:pt x="25363" y="112030"/>
                  <a:pt x="27813" y="107881"/>
                </a:cubicBezTo>
                <a:cubicBezTo>
                  <a:pt x="28425" y="106846"/>
                  <a:pt x="28704" y="105770"/>
                  <a:pt x="28527" y="104622"/>
                </a:cubicBezTo>
                <a:cubicBezTo>
                  <a:pt x="28256" y="102860"/>
                  <a:pt x="28467" y="101108"/>
                  <a:pt x="28458" y="99350"/>
                </a:cubicBezTo>
                <a:cubicBezTo>
                  <a:pt x="28457" y="98788"/>
                  <a:pt x="28657" y="98392"/>
                  <a:pt x="29048" y="98004"/>
                </a:cubicBezTo>
                <a:cubicBezTo>
                  <a:pt x="30664" y="96400"/>
                  <a:pt x="32221" y="94738"/>
                  <a:pt x="33866" y="93169"/>
                </a:cubicBezTo>
                <a:cubicBezTo>
                  <a:pt x="34503" y="92562"/>
                  <a:pt x="34553" y="92017"/>
                  <a:pt x="34301" y="91231"/>
                </a:cubicBezTo>
                <a:cubicBezTo>
                  <a:pt x="32932" y="86972"/>
                  <a:pt x="31617" y="82695"/>
                  <a:pt x="30266" y="78431"/>
                </a:cubicBezTo>
                <a:cubicBezTo>
                  <a:pt x="29882" y="77221"/>
                  <a:pt x="29929" y="75986"/>
                  <a:pt x="29842" y="74657"/>
                </a:cubicBezTo>
                <a:cubicBezTo>
                  <a:pt x="32711" y="74256"/>
                  <a:pt x="35493" y="73867"/>
                  <a:pt x="38389" y="73460"/>
                </a:cubicBezTo>
                <a:lnTo>
                  <a:pt x="38389" y="70190"/>
                </a:lnTo>
                <a:cubicBezTo>
                  <a:pt x="39067" y="70652"/>
                  <a:pt x="39550" y="71035"/>
                  <a:pt x="40084" y="71318"/>
                </a:cubicBezTo>
                <a:cubicBezTo>
                  <a:pt x="40171" y="71364"/>
                  <a:pt x="40292" y="71386"/>
                  <a:pt x="40416" y="71386"/>
                </a:cubicBezTo>
                <a:cubicBezTo>
                  <a:pt x="40583" y="71386"/>
                  <a:pt x="40756" y="71347"/>
                  <a:pt x="40863" y="71272"/>
                </a:cubicBezTo>
                <a:cubicBezTo>
                  <a:pt x="41188" y="71043"/>
                  <a:pt x="41091" y="70702"/>
                  <a:pt x="40845" y="70410"/>
                </a:cubicBezTo>
                <a:cubicBezTo>
                  <a:pt x="40491" y="69990"/>
                  <a:pt x="40127" y="69574"/>
                  <a:pt x="39802" y="69132"/>
                </a:cubicBezTo>
                <a:cubicBezTo>
                  <a:pt x="39536" y="68766"/>
                  <a:pt x="39079" y="68505"/>
                  <a:pt x="39076" y="67998"/>
                </a:cubicBezTo>
                <a:cubicBezTo>
                  <a:pt x="39210" y="67872"/>
                  <a:pt x="39325" y="67825"/>
                  <a:pt x="39426" y="67825"/>
                </a:cubicBezTo>
                <a:cubicBezTo>
                  <a:pt x="39637" y="67825"/>
                  <a:pt x="39789" y="68032"/>
                  <a:pt x="39948" y="68157"/>
                </a:cubicBezTo>
                <a:cubicBezTo>
                  <a:pt x="40807" y="68844"/>
                  <a:pt x="41646" y="69559"/>
                  <a:pt x="42510" y="70240"/>
                </a:cubicBezTo>
                <a:cubicBezTo>
                  <a:pt x="42705" y="70393"/>
                  <a:pt x="42921" y="70575"/>
                  <a:pt x="43167" y="70575"/>
                </a:cubicBezTo>
                <a:cubicBezTo>
                  <a:pt x="43271" y="70575"/>
                  <a:pt x="43381" y="70542"/>
                  <a:pt x="43498" y="70460"/>
                </a:cubicBezTo>
                <a:cubicBezTo>
                  <a:pt x="43809" y="70239"/>
                  <a:pt x="43783" y="69602"/>
                  <a:pt x="43437" y="69171"/>
                </a:cubicBezTo>
                <a:cubicBezTo>
                  <a:pt x="43024" y="68656"/>
                  <a:pt x="42577" y="68166"/>
                  <a:pt x="42148" y="67664"/>
                </a:cubicBezTo>
                <a:cubicBezTo>
                  <a:pt x="41830" y="67292"/>
                  <a:pt x="41515" y="66915"/>
                  <a:pt x="41198" y="66540"/>
                </a:cubicBezTo>
                <a:lnTo>
                  <a:pt x="41373" y="66346"/>
                </a:lnTo>
                <a:cubicBezTo>
                  <a:pt x="41600" y="66483"/>
                  <a:pt x="41832" y="66611"/>
                  <a:pt x="42055" y="66754"/>
                </a:cubicBezTo>
                <a:cubicBezTo>
                  <a:pt x="42454" y="67012"/>
                  <a:pt x="42823" y="67343"/>
                  <a:pt x="43255" y="67519"/>
                </a:cubicBezTo>
                <a:cubicBezTo>
                  <a:pt x="43349" y="67558"/>
                  <a:pt x="43463" y="67575"/>
                  <a:pt x="43582" y="67575"/>
                </a:cubicBezTo>
                <a:cubicBezTo>
                  <a:pt x="43785" y="67575"/>
                  <a:pt x="44001" y="67524"/>
                  <a:pt x="44152" y="67434"/>
                </a:cubicBezTo>
                <a:cubicBezTo>
                  <a:pt x="44473" y="67244"/>
                  <a:pt x="44617" y="66889"/>
                  <a:pt x="44380" y="66483"/>
                </a:cubicBezTo>
                <a:cubicBezTo>
                  <a:pt x="44259" y="66272"/>
                  <a:pt x="44198" y="66024"/>
                  <a:pt x="44086" y="65732"/>
                </a:cubicBezTo>
                <a:cubicBezTo>
                  <a:pt x="44543" y="65647"/>
                  <a:pt x="44932" y="65576"/>
                  <a:pt x="45470" y="65478"/>
                </a:cubicBezTo>
                <a:cubicBezTo>
                  <a:pt x="45489" y="66507"/>
                  <a:pt x="45582" y="67455"/>
                  <a:pt x="45508" y="68389"/>
                </a:cubicBezTo>
                <a:cubicBezTo>
                  <a:pt x="45335" y="70528"/>
                  <a:pt x="45752" y="72536"/>
                  <a:pt x="46542" y="74512"/>
                </a:cubicBezTo>
                <a:cubicBezTo>
                  <a:pt x="47113" y="75939"/>
                  <a:pt x="47617" y="77401"/>
                  <a:pt x="48034" y="78879"/>
                </a:cubicBezTo>
                <a:cubicBezTo>
                  <a:pt x="48601" y="80891"/>
                  <a:pt x="49112" y="82920"/>
                  <a:pt x="49542" y="84965"/>
                </a:cubicBezTo>
                <a:cubicBezTo>
                  <a:pt x="49954" y="86913"/>
                  <a:pt x="50009" y="88904"/>
                  <a:pt x="49731" y="90878"/>
                </a:cubicBezTo>
                <a:cubicBezTo>
                  <a:pt x="49484" y="92620"/>
                  <a:pt x="49110" y="94343"/>
                  <a:pt x="48817" y="96079"/>
                </a:cubicBezTo>
                <a:cubicBezTo>
                  <a:pt x="48513" y="97897"/>
                  <a:pt x="48817" y="98329"/>
                  <a:pt x="50587" y="98746"/>
                </a:cubicBezTo>
                <a:cubicBezTo>
                  <a:pt x="54201" y="99599"/>
                  <a:pt x="57886" y="100015"/>
                  <a:pt x="61564" y="100425"/>
                </a:cubicBezTo>
                <a:cubicBezTo>
                  <a:pt x="62354" y="100512"/>
                  <a:pt x="63144" y="100551"/>
                  <a:pt x="63934" y="100551"/>
                </a:cubicBezTo>
                <a:cubicBezTo>
                  <a:pt x="65745" y="100551"/>
                  <a:pt x="67555" y="100347"/>
                  <a:pt x="69353" y="100063"/>
                </a:cubicBezTo>
                <a:cubicBezTo>
                  <a:pt x="69613" y="100021"/>
                  <a:pt x="69976" y="99890"/>
                  <a:pt x="70075" y="99691"/>
                </a:cubicBezTo>
                <a:cubicBezTo>
                  <a:pt x="70642" y="98549"/>
                  <a:pt x="70381" y="97004"/>
                  <a:pt x="68912" y="96736"/>
                </a:cubicBezTo>
                <a:cubicBezTo>
                  <a:pt x="67761" y="96527"/>
                  <a:pt x="66653" y="96103"/>
                  <a:pt x="65514" y="95824"/>
                </a:cubicBezTo>
                <a:cubicBezTo>
                  <a:pt x="64741" y="95636"/>
                  <a:pt x="64115" y="95264"/>
                  <a:pt x="63533" y="94721"/>
                </a:cubicBezTo>
                <a:cubicBezTo>
                  <a:pt x="62274" y="93544"/>
                  <a:pt x="61016" y="92356"/>
                  <a:pt x="59660" y="91299"/>
                </a:cubicBezTo>
                <a:cubicBezTo>
                  <a:pt x="58784" y="90615"/>
                  <a:pt x="58071" y="89876"/>
                  <a:pt x="57765" y="88816"/>
                </a:cubicBezTo>
                <a:cubicBezTo>
                  <a:pt x="57225" y="86951"/>
                  <a:pt x="56542" y="85102"/>
                  <a:pt x="56264" y="83195"/>
                </a:cubicBezTo>
                <a:cubicBezTo>
                  <a:pt x="55871" y="80517"/>
                  <a:pt x="55750" y="77796"/>
                  <a:pt x="55591" y="75086"/>
                </a:cubicBezTo>
                <a:cubicBezTo>
                  <a:pt x="55326" y="70581"/>
                  <a:pt x="55125" y="66071"/>
                  <a:pt x="54890" y="61564"/>
                </a:cubicBezTo>
                <a:cubicBezTo>
                  <a:pt x="54876" y="61312"/>
                  <a:pt x="54828" y="61057"/>
                  <a:pt x="54758" y="60813"/>
                </a:cubicBezTo>
                <a:cubicBezTo>
                  <a:pt x="54528" y="60007"/>
                  <a:pt x="54252" y="59213"/>
                  <a:pt x="54046" y="58400"/>
                </a:cubicBezTo>
                <a:cubicBezTo>
                  <a:pt x="53733" y="57156"/>
                  <a:pt x="53451" y="55904"/>
                  <a:pt x="53182" y="54648"/>
                </a:cubicBezTo>
                <a:cubicBezTo>
                  <a:pt x="53084" y="54184"/>
                  <a:pt x="52880" y="53824"/>
                  <a:pt x="52445" y="53623"/>
                </a:cubicBezTo>
                <a:cubicBezTo>
                  <a:pt x="50844" y="52884"/>
                  <a:pt x="49209" y="52243"/>
                  <a:pt x="47450" y="52243"/>
                </a:cubicBezTo>
                <a:cubicBezTo>
                  <a:pt x="47142" y="52243"/>
                  <a:pt x="46830" y="52263"/>
                  <a:pt x="46513" y="52305"/>
                </a:cubicBezTo>
                <a:cubicBezTo>
                  <a:pt x="43861" y="52660"/>
                  <a:pt x="41197" y="52982"/>
                  <a:pt x="38574" y="53507"/>
                </a:cubicBezTo>
                <a:cubicBezTo>
                  <a:pt x="34766" y="54272"/>
                  <a:pt x="30991" y="55208"/>
                  <a:pt x="27201" y="56063"/>
                </a:cubicBezTo>
                <a:cubicBezTo>
                  <a:pt x="26922" y="56127"/>
                  <a:pt x="26619" y="56227"/>
                  <a:pt x="26343" y="56227"/>
                </a:cubicBezTo>
                <a:cubicBezTo>
                  <a:pt x="26269" y="56227"/>
                  <a:pt x="26197" y="56220"/>
                  <a:pt x="26128" y="56203"/>
                </a:cubicBezTo>
                <a:cubicBezTo>
                  <a:pt x="25109" y="55945"/>
                  <a:pt x="24112" y="55596"/>
                  <a:pt x="23109" y="55283"/>
                </a:cubicBezTo>
                <a:cubicBezTo>
                  <a:pt x="23067" y="54807"/>
                  <a:pt x="23026" y="54443"/>
                  <a:pt x="23005" y="54078"/>
                </a:cubicBezTo>
                <a:cubicBezTo>
                  <a:pt x="22685" y="48437"/>
                  <a:pt x="22375" y="42793"/>
                  <a:pt x="22042" y="37153"/>
                </a:cubicBezTo>
                <a:cubicBezTo>
                  <a:pt x="22002" y="36499"/>
                  <a:pt x="21891" y="35835"/>
                  <a:pt x="21704" y="35209"/>
                </a:cubicBezTo>
                <a:cubicBezTo>
                  <a:pt x="20953" y="32678"/>
                  <a:pt x="20158" y="30161"/>
                  <a:pt x="19381" y="27636"/>
                </a:cubicBezTo>
                <a:cubicBezTo>
                  <a:pt x="19282" y="27322"/>
                  <a:pt x="19094" y="26995"/>
                  <a:pt x="19121" y="26688"/>
                </a:cubicBezTo>
                <a:cubicBezTo>
                  <a:pt x="19206" y="25735"/>
                  <a:pt x="18744" y="25098"/>
                  <a:pt x="18068" y="24536"/>
                </a:cubicBezTo>
                <a:cubicBezTo>
                  <a:pt x="17903" y="24399"/>
                  <a:pt x="17780" y="24214"/>
                  <a:pt x="17559" y="23964"/>
                </a:cubicBezTo>
                <a:cubicBezTo>
                  <a:pt x="17983" y="23419"/>
                  <a:pt x="18353" y="22965"/>
                  <a:pt x="18697" y="22493"/>
                </a:cubicBezTo>
                <a:cubicBezTo>
                  <a:pt x="18989" y="22093"/>
                  <a:pt x="19324" y="21895"/>
                  <a:pt x="19726" y="21895"/>
                </a:cubicBezTo>
                <a:cubicBezTo>
                  <a:pt x="19912" y="21895"/>
                  <a:pt x="20112" y="21937"/>
                  <a:pt x="20329" y="22022"/>
                </a:cubicBezTo>
                <a:cubicBezTo>
                  <a:pt x="20699" y="22168"/>
                  <a:pt x="21106" y="22235"/>
                  <a:pt x="21502" y="22308"/>
                </a:cubicBezTo>
                <a:cubicBezTo>
                  <a:pt x="21770" y="22356"/>
                  <a:pt x="22000" y="22385"/>
                  <a:pt x="22199" y="22385"/>
                </a:cubicBezTo>
                <a:cubicBezTo>
                  <a:pt x="22814" y="22385"/>
                  <a:pt x="23141" y="22115"/>
                  <a:pt x="23393" y="21325"/>
                </a:cubicBezTo>
                <a:cubicBezTo>
                  <a:pt x="23695" y="20372"/>
                  <a:pt x="24827" y="19922"/>
                  <a:pt x="24772" y="18805"/>
                </a:cubicBezTo>
                <a:cubicBezTo>
                  <a:pt x="24768" y="18727"/>
                  <a:pt x="24991" y="18640"/>
                  <a:pt x="25105" y="18554"/>
                </a:cubicBezTo>
                <a:cubicBezTo>
                  <a:pt x="25246" y="18445"/>
                  <a:pt x="25476" y="18351"/>
                  <a:pt x="25507" y="18216"/>
                </a:cubicBezTo>
                <a:cubicBezTo>
                  <a:pt x="25690" y="17419"/>
                  <a:pt x="26223" y="17095"/>
                  <a:pt x="26976" y="16976"/>
                </a:cubicBezTo>
                <a:cubicBezTo>
                  <a:pt x="27429" y="16905"/>
                  <a:pt x="27545" y="16595"/>
                  <a:pt x="27446" y="16156"/>
                </a:cubicBezTo>
                <a:cubicBezTo>
                  <a:pt x="27318" y="15585"/>
                  <a:pt x="27261" y="14995"/>
                  <a:pt x="27116" y="14427"/>
                </a:cubicBezTo>
                <a:cubicBezTo>
                  <a:pt x="26946" y="13760"/>
                  <a:pt x="26882" y="13173"/>
                  <a:pt x="27419" y="12590"/>
                </a:cubicBezTo>
                <a:cubicBezTo>
                  <a:pt x="27662" y="12325"/>
                  <a:pt x="27694" y="11848"/>
                  <a:pt x="27773" y="11457"/>
                </a:cubicBezTo>
                <a:cubicBezTo>
                  <a:pt x="27898" y="10846"/>
                  <a:pt x="27943" y="10218"/>
                  <a:pt x="28098" y="9618"/>
                </a:cubicBezTo>
                <a:cubicBezTo>
                  <a:pt x="28171" y="9334"/>
                  <a:pt x="28365" y="9012"/>
                  <a:pt x="28600" y="8853"/>
                </a:cubicBezTo>
                <a:cubicBezTo>
                  <a:pt x="29828" y="8026"/>
                  <a:pt x="29970" y="7436"/>
                  <a:pt x="29062" y="6262"/>
                </a:cubicBezTo>
                <a:cubicBezTo>
                  <a:pt x="27116" y="3748"/>
                  <a:pt x="24669" y="1857"/>
                  <a:pt x="21789" y="521"/>
                </a:cubicBezTo>
                <a:cubicBezTo>
                  <a:pt x="21032" y="170"/>
                  <a:pt x="20248" y="1"/>
                  <a:pt x="194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grpSp>
        <p:nvGrpSpPr>
          <p:cNvPr id="734" name="Google Shape;734;p28"/>
          <p:cNvGrpSpPr/>
          <p:nvPr/>
        </p:nvGrpSpPr>
        <p:grpSpPr>
          <a:xfrm>
            <a:off x="744855" y="2900171"/>
            <a:ext cx="2903454" cy="1629286"/>
            <a:chOff x="233350" y="949250"/>
            <a:chExt cx="7137300" cy="3802300"/>
          </a:xfrm>
        </p:grpSpPr>
        <p:sp>
          <p:nvSpPr>
            <p:cNvPr id="735" name="Google Shape;735;p2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6" name="Google Shape;786;p28"/>
          <p:cNvSpPr txBox="1"/>
          <p:nvPr>
            <p:ph idx="4294967295" type="subTitle"/>
          </p:nvPr>
        </p:nvSpPr>
        <p:spPr>
          <a:xfrm>
            <a:off x="550925" y="1405650"/>
            <a:ext cx="3291300" cy="10404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lang="en" sz="1500">
                <a:solidFill>
                  <a:schemeClr val="accent6"/>
                </a:solidFill>
                <a:latin typeface="Arial"/>
                <a:ea typeface="Arial"/>
                <a:cs typeface="Arial"/>
                <a:sym typeface="Arial"/>
              </a:rPr>
              <a:t>Football is played by 250 million players in over 200 countries (most popular sport globally).</a:t>
            </a:r>
            <a:endParaRPr sz="1500">
              <a:solidFill>
                <a:schemeClr val="accent6"/>
              </a:solidFill>
              <a:latin typeface="Arial"/>
              <a:ea typeface="Arial"/>
              <a:cs typeface="Arial"/>
              <a:sym typeface="Arial"/>
            </a:endParaRPr>
          </a:p>
          <a:p>
            <a:pPr indent="0" lvl="0" marL="0" rtl="0" algn="l">
              <a:spcBef>
                <a:spcPts val="1200"/>
              </a:spcBef>
              <a:spcAft>
                <a:spcPts val="1600"/>
              </a:spcAft>
              <a:buNone/>
            </a:pPr>
            <a:r>
              <a:t/>
            </a:r>
            <a:endParaRPr/>
          </a:p>
        </p:txBody>
      </p:sp>
      <p:pic>
        <p:nvPicPr>
          <p:cNvPr id="787" name="Google Shape;787;p28"/>
          <p:cNvPicPr preferRelativeResize="0"/>
          <p:nvPr/>
        </p:nvPicPr>
        <p:blipFill>
          <a:blip r:embed="rId3">
            <a:alphaModFix/>
          </a:blip>
          <a:stretch>
            <a:fillRect/>
          </a:stretch>
        </p:blipFill>
        <p:spPr>
          <a:xfrm>
            <a:off x="5995253" y="2676025"/>
            <a:ext cx="1773272" cy="1773300"/>
          </a:xfrm>
          <a:prstGeom prst="rect">
            <a:avLst/>
          </a:prstGeom>
          <a:noFill/>
          <a:ln>
            <a:noFill/>
          </a:ln>
        </p:spPr>
      </p:pic>
      <p:sp>
        <p:nvSpPr>
          <p:cNvPr id="788" name="Google Shape;788;p28"/>
          <p:cNvSpPr txBox="1"/>
          <p:nvPr>
            <p:ph idx="4294967295" type="subTitle"/>
          </p:nvPr>
        </p:nvSpPr>
        <p:spPr>
          <a:xfrm>
            <a:off x="5236250" y="1405650"/>
            <a:ext cx="3291300" cy="10404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lang="en" sz="1500">
                <a:latin typeface="Arial"/>
                <a:ea typeface="Arial"/>
                <a:cs typeface="Arial"/>
                <a:sym typeface="Arial"/>
              </a:rPr>
              <a:t>Sports betting is a 500 billion dollar market (Sydney Herald)</a:t>
            </a:r>
            <a:endParaRPr sz="1500">
              <a:solidFill>
                <a:schemeClr val="accent6"/>
              </a:solidFill>
              <a:latin typeface="Arial"/>
              <a:ea typeface="Arial"/>
              <a:cs typeface="Arial"/>
              <a:sym typeface="Arial"/>
            </a:endParaRPr>
          </a:p>
          <a:p>
            <a:pPr indent="0" lvl="0" marL="0" rtl="0" algn="l">
              <a:spcBef>
                <a:spcPts val="1200"/>
              </a:spcBef>
              <a:spcAft>
                <a:spcPts val="1600"/>
              </a:spcAft>
              <a:buNone/>
            </a:pPr>
            <a:r>
              <a:t/>
            </a:r>
            <a:endParaRPr/>
          </a:p>
        </p:txBody>
      </p:sp>
      <p:sp>
        <p:nvSpPr>
          <p:cNvPr id="789" name="Google Shape;789;p28"/>
          <p:cNvSpPr txBox="1"/>
          <p:nvPr>
            <p:ph type="title"/>
          </p:nvPr>
        </p:nvSpPr>
        <p:spPr>
          <a:xfrm>
            <a:off x="1697700" y="186825"/>
            <a:ext cx="5748600" cy="91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000"/>
              <a:t>Why football?</a:t>
            </a:r>
            <a:endParaRPr sz="50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64"/>
          <p:cNvSpPr txBox="1"/>
          <p:nvPr>
            <p:ph type="title"/>
          </p:nvPr>
        </p:nvSpPr>
        <p:spPr>
          <a:xfrm>
            <a:off x="720000" y="331645"/>
            <a:ext cx="77040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ML Models Ranking</a:t>
            </a:r>
            <a:endParaRPr/>
          </a:p>
        </p:txBody>
      </p:sp>
      <p:sp>
        <p:nvSpPr>
          <p:cNvPr id="1145" name="Google Shape;1145;p64"/>
          <p:cNvSpPr/>
          <p:nvPr/>
        </p:nvSpPr>
        <p:spPr>
          <a:xfrm>
            <a:off x="1502793" y="2448753"/>
            <a:ext cx="246000" cy="2460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4"/>
          <p:cNvSpPr/>
          <p:nvPr/>
        </p:nvSpPr>
        <p:spPr>
          <a:xfrm>
            <a:off x="3466931" y="2448753"/>
            <a:ext cx="246000" cy="2460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64"/>
          <p:cNvSpPr/>
          <p:nvPr/>
        </p:nvSpPr>
        <p:spPr>
          <a:xfrm>
            <a:off x="5431069" y="2448753"/>
            <a:ext cx="246000" cy="2460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64"/>
          <p:cNvSpPr/>
          <p:nvPr/>
        </p:nvSpPr>
        <p:spPr>
          <a:xfrm>
            <a:off x="7395207" y="2448753"/>
            <a:ext cx="246000" cy="2460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9" name="Google Shape;1149;p64"/>
          <p:cNvCxnSpPr>
            <a:stCxn id="1145" idx="2"/>
            <a:endCxn id="1150" idx="0"/>
          </p:cNvCxnSpPr>
          <p:nvPr/>
        </p:nvCxnSpPr>
        <p:spPr>
          <a:xfrm>
            <a:off x="1625793" y="2694753"/>
            <a:ext cx="0" cy="536700"/>
          </a:xfrm>
          <a:prstGeom prst="straightConnector1">
            <a:avLst/>
          </a:prstGeom>
          <a:noFill/>
          <a:ln cap="flat" cmpd="sng" w="9525">
            <a:solidFill>
              <a:schemeClr val="accent1"/>
            </a:solidFill>
            <a:prstDash val="solid"/>
            <a:round/>
            <a:headEnd len="med" w="med" type="none"/>
            <a:tailEnd len="med" w="med" type="none"/>
          </a:ln>
        </p:spPr>
      </p:cxnSp>
      <p:cxnSp>
        <p:nvCxnSpPr>
          <p:cNvPr id="1151" name="Google Shape;1151;p64"/>
          <p:cNvCxnSpPr>
            <a:stCxn id="1146" idx="2"/>
            <a:endCxn id="1152" idx="0"/>
          </p:cNvCxnSpPr>
          <p:nvPr/>
        </p:nvCxnSpPr>
        <p:spPr>
          <a:xfrm>
            <a:off x="3589931" y="2694753"/>
            <a:ext cx="0" cy="1277100"/>
          </a:xfrm>
          <a:prstGeom prst="straightConnector1">
            <a:avLst/>
          </a:prstGeom>
          <a:noFill/>
          <a:ln cap="flat" cmpd="sng" w="9525">
            <a:solidFill>
              <a:schemeClr val="accent1"/>
            </a:solidFill>
            <a:prstDash val="solid"/>
            <a:round/>
            <a:headEnd len="med" w="med" type="none"/>
            <a:tailEnd len="med" w="med" type="none"/>
          </a:ln>
        </p:spPr>
      </p:cxnSp>
      <p:cxnSp>
        <p:nvCxnSpPr>
          <p:cNvPr id="1153" name="Google Shape;1153;p64"/>
          <p:cNvCxnSpPr>
            <a:stCxn id="1147" idx="2"/>
            <a:endCxn id="1154" idx="0"/>
          </p:cNvCxnSpPr>
          <p:nvPr/>
        </p:nvCxnSpPr>
        <p:spPr>
          <a:xfrm>
            <a:off x="5554069" y="2694753"/>
            <a:ext cx="0" cy="536700"/>
          </a:xfrm>
          <a:prstGeom prst="straightConnector1">
            <a:avLst/>
          </a:prstGeom>
          <a:noFill/>
          <a:ln cap="flat" cmpd="sng" w="9525">
            <a:solidFill>
              <a:schemeClr val="accent1"/>
            </a:solidFill>
            <a:prstDash val="solid"/>
            <a:round/>
            <a:headEnd len="med" w="med" type="none"/>
            <a:tailEnd len="med" w="med" type="none"/>
          </a:ln>
        </p:spPr>
      </p:cxnSp>
      <p:cxnSp>
        <p:nvCxnSpPr>
          <p:cNvPr id="1155" name="Google Shape;1155;p64"/>
          <p:cNvCxnSpPr>
            <a:stCxn id="1148" idx="2"/>
          </p:cNvCxnSpPr>
          <p:nvPr/>
        </p:nvCxnSpPr>
        <p:spPr>
          <a:xfrm>
            <a:off x="7518207" y="2694753"/>
            <a:ext cx="0" cy="1364700"/>
          </a:xfrm>
          <a:prstGeom prst="straightConnector1">
            <a:avLst/>
          </a:prstGeom>
          <a:noFill/>
          <a:ln cap="flat" cmpd="sng" w="9525">
            <a:solidFill>
              <a:schemeClr val="accent1"/>
            </a:solidFill>
            <a:prstDash val="solid"/>
            <a:round/>
            <a:headEnd len="med" w="med" type="none"/>
            <a:tailEnd len="med" w="med" type="none"/>
          </a:ln>
        </p:spPr>
      </p:cxnSp>
      <p:sp>
        <p:nvSpPr>
          <p:cNvPr id="1156" name="Google Shape;1156;p64"/>
          <p:cNvSpPr txBox="1"/>
          <p:nvPr>
            <p:ph idx="4294967295" type="title"/>
          </p:nvPr>
        </p:nvSpPr>
        <p:spPr>
          <a:xfrm>
            <a:off x="765850" y="1116300"/>
            <a:ext cx="1719900" cy="984000"/>
          </a:xfrm>
          <a:prstGeom prst="rect">
            <a:avLst/>
          </a:prstGeom>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900"/>
              <a:t>Linear Regression</a:t>
            </a:r>
            <a:endParaRPr sz="1900"/>
          </a:p>
        </p:txBody>
      </p:sp>
      <p:sp>
        <p:nvSpPr>
          <p:cNvPr id="1157" name="Google Shape;1157;p64"/>
          <p:cNvSpPr txBox="1"/>
          <p:nvPr>
            <p:ph idx="4294967295" type="title"/>
          </p:nvPr>
        </p:nvSpPr>
        <p:spPr>
          <a:xfrm>
            <a:off x="4698850" y="1306425"/>
            <a:ext cx="1719900" cy="793800"/>
          </a:xfrm>
          <a:prstGeom prst="rect">
            <a:avLst/>
          </a:prstGeom>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900"/>
              <a:t>Neural Network</a:t>
            </a:r>
            <a:endParaRPr sz="1900"/>
          </a:p>
        </p:txBody>
      </p:sp>
      <p:sp>
        <p:nvSpPr>
          <p:cNvPr id="1158" name="Google Shape;1158;p64"/>
          <p:cNvSpPr txBox="1"/>
          <p:nvPr>
            <p:ph idx="4294967295" type="title"/>
          </p:nvPr>
        </p:nvSpPr>
        <p:spPr>
          <a:xfrm>
            <a:off x="2732350" y="1346488"/>
            <a:ext cx="1719900" cy="753900"/>
          </a:xfrm>
          <a:prstGeom prst="rect">
            <a:avLst/>
          </a:prstGeom>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900"/>
              <a:t>Random Forest Regression</a:t>
            </a:r>
            <a:endParaRPr sz="1900"/>
          </a:p>
        </p:txBody>
      </p:sp>
      <p:sp>
        <p:nvSpPr>
          <p:cNvPr id="1159" name="Google Shape;1159;p64"/>
          <p:cNvSpPr txBox="1"/>
          <p:nvPr>
            <p:ph idx="4294967295" type="title"/>
          </p:nvPr>
        </p:nvSpPr>
        <p:spPr>
          <a:xfrm>
            <a:off x="6665375" y="1116300"/>
            <a:ext cx="1705800" cy="984000"/>
          </a:xfrm>
          <a:prstGeom prst="rect">
            <a:avLst/>
          </a:prstGeom>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900"/>
              <a:t>GBMs, SVMs,</a:t>
            </a:r>
            <a:endParaRPr sz="1900"/>
          </a:p>
          <a:p>
            <a:pPr indent="0" lvl="0" marL="0" rtl="0" algn="ctr">
              <a:spcBef>
                <a:spcPts val="0"/>
              </a:spcBef>
              <a:spcAft>
                <a:spcPts val="0"/>
              </a:spcAft>
              <a:buNone/>
            </a:pPr>
            <a:r>
              <a:rPr lang="en" sz="1900"/>
              <a:t>CNNs…</a:t>
            </a:r>
            <a:endParaRPr sz="1900"/>
          </a:p>
        </p:txBody>
      </p:sp>
      <p:cxnSp>
        <p:nvCxnSpPr>
          <p:cNvPr id="1160" name="Google Shape;1160;p64"/>
          <p:cNvCxnSpPr>
            <a:endCxn id="1145" idx="0"/>
          </p:cNvCxnSpPr>
          <p:nvPr/>
        </p:nvCxnSpPr>
        <p:spPr>
          <a:xfrm>
            <a:off x="1625793" y="2100153"/>
            <a:ext cx="0" cy="348600"/>
          </a:xfrm>
          <a:prstGeom prst="straightConnector1">
            <a:avLst/>
          </a:prstGeom>
          <a:noFill/>
          <a:ln cap="flat" cmpd="sng" w="9525">
            <a:solidFill>
              <a:schemeClr val="accent1"/>
            </a:solidFill>
            <a:prstDash val="solid"/>
            <a:round/>
            <a:headEnd len="med" w="med" type="none"/>
            <a:tailEnd len="med" w="med" type="none"/>
          </a:ln>
        </p:spPr>
      </p:cxnSp>
      <p:cxnSp>
        <p:nvCxnSpPr>
          <p:cNvPr id="1161" name="Google Shape;1161;p64"/>
          <p:cNvCxnSpPr>
            <a:stCxn id="1158" idx="2"/>
            <a:endCxn id="1146" idx="0"/>
          </p:cNvCxnSpPr>
          <p:nvPr/>
        </p:nvCxnSpPr>
        <p:spPr>
          <a:xfrm flipH="1">
            <a:off x="3589900" y="2100388"/>
            <a:ext cx="2400" cy="348300"/>
          </a:xfrm>
          <a:prstGeom prst="straightConnector1">
            <a:avLst/>
          </a:prstGeom>
          <a:noFill/>
          <a:ln cap="flat" cmpd="sng" w="9525">
            <a:solidFill>
              <a:schemeClr val="accent1"/>
            </a:solidFill>
            <a:prstDash val="solid"/>
            <a:round/>
            <a:headEnd len="med" w="med" type="none"/>
            <a:tailEnd len="med" w="med" type="none"/>
          </a:ln>
        </p:spPr>
      </p:cxnSp>
      <p:cxnSp>
        <p:nvCxnSpPr>
          <p:cNvPr id="1162" name="Google Shape;1162;p64"/>
          <p:cNvCxnSpPr>
            <a:stCxn id="1157" idx="2"/>
            <a:endCxn id="1147" idx="0"/>
          </p:cNvCxnSpPr>
          <p:nvPr/>
        </p:nvCxnSpPr>
        <p:spPr>
          <a:xfrm flipH="1">
            <a:off x="5554000" y="2100225"/>
            <a:ext cx="4800" cy="348600"/>
          </a:xfrm>
          <a:prstGeom prst="straightConnector1">
            <a:avLst/>
          </a:prstGeom>
          <a:noFill/>
          <a:ln cap="flat" cmpd="sng" w="9525">
            <a:solidFill>
              <a:schemeClr val="accent1"/>
            </a:solidFill>
            <a:prstDash val="solid"/>
            <a:round/>
            <a:headEnd len="med" w="med" type="none"/>
            <a:tailEnd len="med" w="med" type="none"/>
          </a:ln>
        </p:spPr>
      </p:cxnSp>
      <p:cxnSp>
        <p:nvCxnSpPr>
          <p:cNvPr id="1163" name="Google Shape;1163;p64"/>
          <p:cNvCxnSpPr>
            <a:stCxn id="1159" idx="2"/>
            <a:endCxn id="1148" idx="0"/>
          </p:cNvCxnSpPr>
          <p:nvPr/>
        </p:nvCxnSpPr>
        <p:spPr>
          <a:xfrm>
            <a:off x="7518275" y="2100300"/>
            <a:ext cx="0" cy="348600"/>
          </a:xfrm>
          <a:prstGeom prst="straightConnector1">
            <a:avLst/>
          </a:prstGeom>
          <a:noFill/>
          <a:ln cap="flat" cmpd="sng" w="9525">
            <a:solidFill>
              <a:schemeClr val="accent1"/>
            </a:solidFill>
            <a:prstDash val="solid"/>
            <a:round/>
            <a:headEnd len="med" w="med" type="none"/>
            <a:tailEnd len="med" w="med" type="none"/>
          </a:ln>
        </p:spPr>
      </p:cxnSp>
      <p:cxnSp>
        <p:nvCxnSpPr>
          <p:cNvPr id="1164" name="Google Shape;1164;p64"/>
          <p:cNvCxnSpPr>
            <a:stCxn id="1145" idx="3"/>
            <a:endCxn id="1146" idx="1"/>
          </p:cNvCxnSpPr>
          <p:nvPr/>
        </p:nvCxnSpPr>
        <p:spPr>
          <a:xfrm>
            <a:off x="1748793" y="2571753"/>
            <a:ext cx="1718100" cy="0"/>
          </a:xfrm>
          <a:prstGeom prst="straightConnector1">
            <a:avLst/>
          </a:prstGeom>
          <a:noFill/>
          <a:ln cap="flat" cmpd="sng" w="9525">
            <a:solidFill>
              <a:schemeClr val="accent1"/>
            </a:solidFill>
            <a:prstDash val="solid"/>
            <a:round/>
            <a:headEnd len="med" w="med" type="none"/>
            <a:tailEnd len="med" w="med" type="none"/>
          </a:ln>
        </p:spPr>
      </p:cxnSp>
      <p:cxnSp>
        <p:nvCxnSpPr>
          <p:cNvPr id="1165" name="Google Shape;1165;p64"/>
          <p:cNvCxnSpPr>
            <a:stCxn id="1146" idx="3"/>
            <a:endCxn id="1147" idx="1"/>
          </p:cNvCxnSpPr>
          <p:nvPr/>
        </p:nvCxnSpPr>
        <p:spPr>
          <a:xfrm>
            <a:off x="3712931" y="2571753"/>
            <a:ext cx="1718100" cy="0"/>
          </a:xfrm>
          <a:prstGeom prst="straightConnector1">
            <a:avLst/>
          </a:prstGeom>
          <a:noFill/>
          <a:ln cap="flat" cmpd="sng" w="9525">
            <a:solidFill>
              <a:schemeClr val="accent1"/>
            </a:solidFill>
            <a:prstDash val="solid"/>
            <a:round/>
            <a:headEnd len="med" w="med" type="none"/>
            <a:tailEnd len="med" w="med" type="none"/>
          </a:ln>
        </p:spPr>
      </p:cxnSp>
      <p:cxnSp>
        <p:nvCxnSpPr>
          <p:cNvPr id="1166" name="Google Shape;1166;p64"/>
          <p:cNvCxnSpPr>
            <a:stCxn id="1147" idx="3"/>
            <a:endCxn id="1148" idx="1"/>
          </p:cNvCxnSpPr>
          <p:nvPr/>
        </p:nvCxnSpPr>
        <p:spPr>
          <a:xfrm>
            <a:off x="5677069" y="2571753"/>
            <a:ext cx="1718100" cy="0"/>
          </a:xfrm>
          <a:prstGeom prst="straightConnector1">
            <a:avLst/>
          </a:prstGeom>
          <a:noFill/>
          <a:ln cap="flat" cmpd="sng" w="9525">
            <a:solidFill>
              <a:schemeClr val="accent1"/>
            </a:solidFill>
            <a:prstDash val="solid"/>
            <a:round/>
            <a:headEnd len="med" w="med" type="none"/>
            <a:tailEnd len="med" w="med" type="none"/>
          </a:ln>
        </p:spPr>
      </p:cxnSp>
      <p:pic>
        <p:nvPicPr>
          <p:cNvPr id="1167" name="Google Shape;1167;p64"/>
          <p:cNvPicPr preferRelativeResize="0"/>
          <p:nvPr/>
        </p:nvPicPr>
        <p:blipFill>
          <a:blip r:embed="rId3">
            <a:alphaModFix/>
          </a:blip>
          <a:stretch>
            <a:fillRect/>
          </a:stretch>
        </p:blipFill>
        <p:spPr>
          <a:xfrm>
            <a:off x="7161019" y="3545071"/>
            <a:ext cx="1067000" cy="1067025"/>
          </a:xfrm>
          <a:prstGeom prst="rect">
            <a:avLst/>
          </a:prstGeom>
          <a:noFill/>
          <a:ln>
            <a:noFill/>
          </a:ln>
        </p:spPr>
      </p:pic>
      <p:pic>
        <p:nvPicPr>
          <p:cNvPr id="1168" name="Google Shape;1168;p64"/>
          <p:cNvPicPr preferRelativeResize="0"/>
          <p:nvPr/>
        </p:nvPicPr>
        <p:blipFill rotWithShape="1">
          <a:blip r:embed="rId4">
            <a:alphaModFix/>
          </a:blip>
          <a:srcRect b="35356" l="7528" r="71844" t="54949"/>
          <a:stretch/>
        </p:blipFill>
        <p:spPr>
          <a:xfrm>
            <a:off x="414975" y="3231450"/>
            <a:ext cx="2421648" cy="640175"/>
          </a:xfrm>
          <a:prstGeom prst="rect">
            <a:avLst/>
          </a:prstGeom>
          <a:noFill/>
          <a:ln>
            <a:noFill/>
          </a:ln>
        </p:spPr>
      </p:pic>
      <p:pic>
        <p:nvPicPr>
          <p:cNvPr id="1154" name="Google Shape;1154;p64"/>
          <p:cNvPicPr preferRelativeResize="0"/>
          <p:nvPr/>
        </p:nvPicPr>
        <p:blipFill rotWithShape="1">
          <a:blip r:embed="rId4">
            <a:alphaModFix/>
          </a:blip>
          <a:srcRect b="24305" l="7529" r="73661" t="64726"/>
          <a:stretch/>
        </p:blipFill>
        <p:spPr>
          <a:xfrm>
            <a:off x="4578227" y="3231438"/>
            <a:ext cx="1951666" cy="640200"/>
          </a:xfrm>
          <a:prstGeom prst="rect">
            <a:avLst/>
          </a:prstGeom>
          <a:noFill/>
          <a:ln>
            <a:noFill/>
          </a:ln>
        </p:spPr>
      </p:pic>
      <p:pic>
        <p:nvPicPr>
          <p:cNvPr id="1169" name="Google Shape;1169;p64"/>
          <p:cNvPicPr preferRelativeResize="0"/>
          <p:nvPr/>
        </p:nvPicPr>
        <p:blipFill rotWithShape="1">
          <a:blip r:embed="rId4">
            <a:alphaModFix/>
          </a:blip>
          <a:srcRect b="15368" l="6891" r="68049" t="74196"/>
          <a:stretch/>
        </p:blipFill>
        <p:spPr>
          <a:xfrm>
            <a:off x="2223312" y="3971850"/>
            <a:ext cx="2733226" cy="6402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65"/>
          <p:cNvSpPr txBox="1"/>
          <p:nvPr>
            <p:ph type="title"/>
          </p:nvPr>
        </p:nvSpPr>
        <p:spPr>
          <a:xfrm>
            <a:off x="1020150" y="793650"/>
            <a:ext cx="7103700" cy="4165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2500"/>
              <a:t>Non linear relationships</a:t>
            </a:r>
            <a:endParaRPr sz="25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Highly complex and non-linearity between predictors and responses</a:t>
            </a:r>
            <a:endParaRPr sz="1600"/>
          </a:p>
          <a:p>
            <a:pPr indent="0" lvl="0" marL="0" rtl="0" algn="l">
              <a:spcBef>
                <a:spcPts val="0"/>
              </a:spcBef>
              <a:spcAft>
                <a:spcPts val="0"/>
              </a:spcAft>
              <a:buNone/>
            </a:pPr>
            <a:r>
              <a:t/>
            </a:r>
            <a:endParaRPr sz="2500"/>
          </a:p>
          <a:p>
            <a:pPr indent="0" lvl="0" marL="0" rtl="0" algn="l">
              <a:spcBef>
                <a:spcPts val="0"/>
              </a:spcBef>
              <a:spcAft>
                <a:spcPts val="0"/>
              </a:spcAft>
              <a:buNone/>
            </a:pPr>
            <a:r>
              <a:t/>
            </a:r>
            <a:endParaRPr sz="2500"/>
          </a:p>
          <a:p>
            <a:pPr indent="0" lvl="0" marL="457200" rtl="0" algn="l">
              <a:spcBef>
                <a:spcPts val="0"/>
              </a:spcBef>
              <a:spcAft>
                <a:spcPts val="0"/>
              </a:spcAft>
              <a:buNone/>
            </a:pPr>
            <a:r>
              <a:rPr lang="en" sz="2500"/>
              <a:t>Generalization</a:t>
            </a:r>
            <a:endParaRPr sz="2500"/>
          </a:p>
          <a:p>
            <a:pPr indent="0" lvl="0" marL="457200" rtl="0" algn="l">
              <a:spcBef>
                <a:spcPts val="0"/>
              </a:spcBef>
              <a:spcAft>
                <a:spcPts val="0"/>
              </a:spcAft>
              <a:buNone/>
            </a:pPr>
            <a:r>
              <a:t/>
            </a:r>
            <a:endParaRPr sz="2500"/>
          </a:p>
          <a:p>
            <a:pPr indent="-330200" lvl="0" marL="457200" rtl="0" algn="l">
              <a:spcBef>
                <a:spcPts val="0"/>
              </a:spcBef>
              <a:spcAft>
                <a:spcPts val="0"/>
              </a:spcAft>
              <a:buSzPts val="1600"/>
              <a:buChar char="-"/>
            </a:pPr>
            <a:r>
              <a:rPr lang="en" sz="1600"/>
              <a:t>neural networks can utilise regularization techniques</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high data volume</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overfitting</a:t>
            </a:r>
            <a:endParaRPr sz="1600"/>
          </a:p>
          <a:p>
            <a:pPr indent="0" lvl="0" marL="0" rtl="0" algn="l">
              <a:spcBef>
                <a:spcPts val="0"/>
              </a:spcBef>
              <a:spcAft>
                <a:spcPts val="0"/>
              </a:spcAft>
              <a:buNone/>
            </a:pPr>
            <a:r>
              <a:t/>
            </a:r>
            <a:endParaRPr sz="1600"/>
          </a:p>
          <a:p>
            <a:pPr indent="0" lvl="0" marL="457200" rtl="0" algn="l">
              <a:spcBef>
                <a:spcPts val="0"/>
              </a:spcBef>
              <a:spcAft>
                <a:spcPts val="0"/>
              </a:spcAft>
              <a:buNone/>
            </a:pPr>
            <a:r>
              <a:t/>
            </a:r>
            <a:endParaRPr sz="2500"/>
          </a:p>
          <a:p>
            <a:pPr indent="0" lvl="0" marL="0" rtl="0" algn="l">
              <a:spcBef>
                <a:spcPts val="0"/>
              </a:spcBef>
              <a:spcAft>
                <a:spcPts val="0"/>
              </a:spcAft>
              <a:buNone/>
            </a:pPr>
            <a:r>
              <a:t/>
            </a:r>
            <a:endParaRPr sz="1600"/>
          </a:p>
          <a:p>
            <a:pPr indent="457200" lvl="0" marL="0" rtl="0" algn="l">
              <a:spcBef>
                <a:spcPts val="0"/>
              </a:spcBef>
              <a:spcAft>
                <a:spcPts val="0"/>
              </a:spcAft>
              <a:buNone/>
            </a:pPr>
            <a:r>
              <a:t/>
            </a:r>
            <a:endParaRPr sz="1600"/>
          </a:p>
        </p:txBody>
      </p:sp>
      <p:pic>
        <p:nvPicPr>
          <p:cNvPr id="1175" name="Google Shape;1175;p65"/>
          <p:cNvPicPr preferRelativeResize="0"/>
          <p:nvPr/>
        </p:nvPicPr>
        <p:blipFill>
          <a:blip r:embed="rId3">
            <a:alphaModFix/>
          </a:blip>
          <a:stretch>
            <a:fillRect/>
          </a:stretch>
        </p:blipFill>
        <p:spPr>
          <a:xfrm>
            <a:off x="355300" y="694825"/>
            <a:ext cx="860275" cy="860275"/>
          </a:xfrm>
          <a:prstGeom prst="rect">
            <a:avLst/>
          </a:prstGeom>
          <a:noFill/>
          <a:ln>
            <a:noFill/>
          </a:ln>
        </p:spPr>
      </p:pic>
      <p:pic>
        <p:nvPicPr>
          <p:cNvPr id="1176" name="Google Shape;1176;p65"/>
          <p:cNvPicPr preferRelativeResize="0"/>
          <p:nvPr/>
        </p:nvPicPr>
        <p:blipFill>
          <a:blip r:embed="rId4">
            <a:alphaModFix/>
          </a:blip>
          <a:stretch>
            <a:fillRect/>
          </a:stretch>
        </p:blipFill>
        <p:spPr>
          <a:xfrm>
            <a:off x="473800" y="2644888"/>
            <a:ext cx="860275" cy="860275"/>
          </a:xfrm>
          <a:prstGeom prst="rect">
            <a:avLst/>
          </a:prstGeom>
          <a:noFill/>
          <a:ln>
            <a:noFill/>
          </a:ln>
        </p:spPr>
      </p:pic>
      <p:sp>
        <p:nvSpPr>
          <p:cNvPr id="1177" name="Google Shape;1177;p65"/>
          <p:cNvSpPr txBox="1"/>
          <p:nvPr>
            <p:ph type="title"/>
          </p:nvPr>
        </p:nvSpPr>
        <p:spPr>
          <a:xfrm>
            <a:off x="720000" y="95695"/>
            <a:ext cx="77040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Strength of Neural Network</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66"/>
          <p:cNvSpPr txBox="1"/>
          <p:nvPr>
            <p:ph type="title"/>
          </p:nvPr>
        </p:nvSpPr>
        <p:spPr>
          <a:xfrm>
            <a:off x="720000" y="95695"/>
            <a:ext cx="77040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ML Models Ranking</a:t>
            </a:r>
            <a:endParaRPr/>
          </a:p>
        </p:txBody>
      </p:sp>
      <p:pic>
        <p:nvPicPr>
          <p:cNvPr id="1183" name="Google Shape;1183;p66"/>
          <p:cNvPicPr preferRelativeResize="0"/>
          <p:nvPr/>
        </p:nvPicPr>
        <p:blipFill>
          <a:blip r:embed="rId3">
            <a:alphaModFix/>
          </a:blip>
          <a:stretch>
            <a:fillRect/>
          </a:stretch>
        </p:blipFill>
        <p:spPr>
          <a:xfrm>
            <a:off x="152400" y="796570"/>
            <a:ext cx="8839201" cy="3237270"/>
          </a:xfrm>
          <a:prstGeom prst="rect">
            <a:avLst/>
          </a:prstGeom>
          <a:noFill/>
          <a:ln>
            <a:noFill/>
          </a:ln>
        </p:spPr>
      </p:pic>
      <p:sp>
        <p:nvSpPr>
          <p:cNvPr id="1184" name="Google Shape;1184;p66"/>
          <p:cNvSpPr/>
          <p:nvPr/>
        </p:nvSpPr>
        <p:spPr>
          <a:xfrm>
            <a:off x="311250" y="995925"/>
            <a:ext cx="8466900" cy="1085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6"/>
          <p:cNvSpPr txBox="1"/>
          <p:nvPr>
            <p:ph idx="4294967295" type="title"/>
          </p:nvPr>
        </p:nvSpPr>
        <p:spPr>
          <a:xfrm>
            <a:off x="516300" y="4121500"/>
            <a:ext cx="8111400" cy="86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Looking at the rankings across the 4 tables, we can conclude that in the top 6, there are always the usual 5 teams: Man City, Man United, Tottenham, Liverpool and Chelsea. The 6th team is more volatile. </a:t>
            </a:r>
            <a:endParaRPr sz="14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67"/>
          <p:cNvSpPr txBox="1"/>
          <p:nvPr>
            <p:ph type="title"/>
          </p:nvPr>
        </p:nvSpPr>
        <p:spPr>
          <a:xfrm>
            <a:off x="720000" y="171895"/>
            <a:ext cx="77040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1191" name="Google Shape;1191;p67"/>
          <p:cNvSpPr txBox="1"/>
          <p:nvPr>
            <p:ph type="title"/>
          </p:nvPr>
        </p:nvSpPr>
        <p:spPr>
          <a:xfrm>
            <a:off x="1020150" y="910350"/>
            <a:ext cx="7103700" cy="3322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6 reliable variables are HTFormPts, ATFormPts, HTGD, ATGD, DiffPts, and DiffFormPts.</a:t>
            </a:r>
            <a:endParaRPr sz="1600"/>
          </a:p>
          <a:p>
            <a:pPr indent="-330200" lvl="0" marL="457200" rtl="0" algn="l">
              <a:spcBef>
                <a:spcPts val="0"/>
              </a:spcBef>
              <a:spcAft>
                <a:spcPts val="0"/>
              </a:spcAft>
              <a:buSzPts val="1600"/>
              <a:buChar char="●"/>
            </a:pPr>
            <a:r>
              <a:rPr lang="en" sz="1600"/>
              <a:t>The 3 models use these variables to predict the ranking (Neural Network &gt; Random Forest &gt; Linear Regression)</a:t>
            </a:r>
            <a:endParaRPr sz="1600"/>
          </a:p>
          <a:p>
            <a:pPr indent="-330200" lvl="0" marL="457200" rtl="0" algn="l">
              <a:spcBef>
                <a:spcPts val="0"/>
              </a:spcBef>
              <a:spcAft>
                <a:spcPts val="0"/>
              </a:spcAft>
              <a:buSzPts val="1600"/>
              <a:buChar char="●"/>
            </a:pPr>
            <a:r>
              <a:rPr lang="en" sz="1600"/>
              <a:t>Personal Objective: top 6 teams have higher likelihood</a:t>
            </a:r>
            <a:endParaRPr sz="1600"/>
          </a:p>
        </p:txBody>
      </p:sp>
      <p:pic>
        <p:nvPicPr>
          <p:cNvPr id="1192" name="Google Shape;1192;p67"/>
          <p:cNvPicPr preferRelativeResize="0"/>
          <p:nvPr/>
        </p:nvPicPr>
        <p:blipFill>
          <a:blip r:embed="rId3">
            <a:alphaModFix/>
          </a:blip>
          <a:stretch>
            <a:fillRect/>
          </a:stretch>
        </p:blipFill>
        <p:spPr>
          <a:xfrm>
            <a:off x="389477" y="2682875"/>
            <a:ext cx="8365051" cy="1193825"/>
          </a:xfrm>
          <a:prstGeom prst="rect">
            <a:avLst/>
          </a:prstGeom>
          <a:noFill/>
          <a:ln>
            <a:noFill/>
          </a:ln>
        </p:spPr>
      </p:pic>
      <p:pic>
        <p:nvPicPr>
          <p:cNvPr id="1193" name="Google Shape;1193;p67"/>
          <p:cNvPicPr preferRelativeResize="0"/>
          <p:nvPr/>
        </p:nvPicPr>
        <p:blipFill>
          <a:blip r:embed="rId4">
            <a:alphaModFix/>
          </a:blip>
          <a:stretch>
            <a:fillRect/>
          </a:stretch>
        </p:blipFill>
        <p:spPr>
          <a:xfrm>
            <a:off x="6207650" y="90800"/>
            <a:ext cx="802400" cy="802400"/>
          </a:xfrm>
          <a:prstGeom prst="rect">
            <a:avLst/>
          </a:prstGeom>
          <a:noFill/>
          <a:ln>
            <a:noFill/>
          </a:ln>
        </p:spPr>
      </p:pic>
      <p:pic>
        <p:nvPicPr>
          <p:cNvPr id="1194" name="Google Shape;1194;p67"/>
          <p:cNvPicPr preferRelativeResize="0"/>
          <p:nvPr/>
        </p:nvPicPr>
        <p:blipFill>
          <a:blip r:embed="rId5">
            <a:alphaModFix/>
          </a:blip>
          <a:stretch>
            <a:fillRect/>
          </a:stretch>
        </p:blipFill>
        <p:spPr>
          <a:xfrm>
            <a:off x="2162400" y="131350"/>
            <a:ext cx="721300" cy="721300"/>
          </a:xfrm>
          <a:prstGeom prst="rect">
            <a:avLst/>
          </a:prstGeom>
          <a:noFill/>
          <a:ln>
            <a:noFill/>
          </a:ln>
        </p:spPr>
      </p:pic>
      <p:pic>
        <p:nvPicPr>
          <p:cNvPr id="1195" name="Google Shape;1195;p67"/>
          <p:cNvPicPr preferRelativeResize="0"/>
          <p:nvPr/>
        </p:nvPicPr>
        <p:blipFill>
          <a:blip r:embed="rId6">
            <a:alphaModFix/>
          </a:blip>
          <a:stretch>
            <a:fillRect/>
          </a:stretch>
        </p:blipFill>
        <p:spPr>
          <a:xfrm>
            <a:off x="1873451" y="4076475"/>
            <a:ext cx="808725" cy="819517"/>
          </a:xfrm>
          <a:prstGeom prst="rect">
            <a:avLst/>
          </a:prstGeom>
          <a:noFill/>
          <a:ln>
            <a:noFill/>
          </a:ln>
        </p:spPr>
      </p:pic>
      <p:pic>
        <p:nvPicPr>
          <p:cNvPr id="1196" name="Google Shape;1196;p67"/>
          <p:cNvPicPr preferRelativeResize="0"/>
          <p:nvPr/>
        </p:nvPicPr>
        <p:blipFill>
          <a:blip r:embed="rId7">
            <a:alphaModFix/>
          </a:blip>
          <a:stretch>
            <a:fillRect/>
          </a:stretch>
        </p:blipFill>
        <p:spPr>
          <a:xfrm>
            <a:off x="3418125" y="4081888"/>
            <a:ext cx="808725" cy="808725"/>
          </a:xfrm>
          <a:prstGeom prst="rect">
            <a:avLst/>
          </a:prstGeom>
          <a:noFill/>
          <a:ln>
            <a:noFill/>
          </a:ln>
        </p:spPr>
      </p:pic>
      <p:pic>
        <p:nvPicPr>
          <p:cNvPr id="1197" name="Google Shape;1197;p67"/>
          <p:cNvPicPr preferRelativeResize="0"/>
          <p:nvPr/>
        </p:nvPicPr>
        <p:blipFill>
          <a:blip r:embed="rId8">
            <a:alphaModFix/>
          </a:blip>
          <a:stretch>
            <a:fillRect/>
          </a:stretch>
        </p:blipFill>
        <p:spPr>
          <a:xfrm>
            <a:off x="4962038" y="4095936"/>
            <a:ext cx="664350" cy="780610"/>
          </a:xfrm>
          <a:prstGeom prst="rect">
            <a:avLst/>
          </a:prstGeom>
          <a:noFill/>
          <a:ln>
            <a:noFill/>
          </a:ln>
        </p:spPr>
      </p:pic>
      <p:pic>
        <p:nvPicPr>
          <p:cNvPr id="1198" name="Google Shape;1198;p67"/>
          <p:cNvPicPr preferRelativeResize="0"/>
          <p:nvPr/>
        </p:nvPicPr>
        <p:blipFill>
          <a:blip r:embed="rId9">
            <a:alphaModFix/>
          </a:blip>
          <a:stretch>
            <a:fillRect/>
          </a:stretch>
        </p:blipFill>
        <p:spPr>
          <a:xfrm>
            <a:off x="6398125" y="4081875"/>
            <a:ext cx="808725" cy="808725"/>
          </a:xfrm>
          <a:prstGeom prst="rect">
            <a:avLst/>
          </a:prstGeom>
          <a:noFill/>
          <a:ln>
            <a:noFill/>
          </a:ln>
        </p:spPr>
      </p:pic>
      <p:pic>
        <p:nvPicPr>
          <p:cNvPr id="1199" name="Google Shape;1199;p67"/>
          <p:cNvPicPr preferRelativeResize="0"/>
          <p:nvPr/>
        </p:nvPicPr>
        <p:blipFill>
          <a:blip r:embed="rId10">
            <a:alphaModFix/>
          </a:blip>
          <a:stretch>
            <a:fillRect/>
          </a:stretch>
        </p:blipFill>
        <p:spPr>
          <a:xfrm>
            <a:off x="389475" y="4022175"/>
            <a:ext cx="928125" cy="928125"/>
          </a:xfrm>
          <a:prstGeom prst="rect">
            <a:avLst/>
          </a:prstGeom>
          <a:noFill/>
          <a:ln>
            <a:noFill/>
          </a:ln>
        </p:spPr>
      </p:pic>
      <p:pic>
        <p:nvPicPr>
          <p:cNvPr id="1200" name="Google Shape;1200;p67"/>
          <p:cNvPicPr preferRelativeResize="0"/>
          <p:nvPr/>
        </p:nvPicPr>
        <p:blipFill>
          <a:blip r:embed="rId11">
            <a:alphaModFix/>
          </a:blip>
          <a:stretch>
            <a:fillRect/>
          </a:stretch>
        </p:blipFill>
        <p:spPr>
          <a:xfrm>
            <a:off x="7917001" y="3993936"/>
            <a:ext cx="721299" cy="98459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pic>
        <p:nvPicPr>
          <p:cNvPr id="1205" name="Google Shape;1205;p68"/>
          <p:cNvPicPr preferRelativeResize="0"/>
          <p:nvPr/>
        </p:nvPicPr>
        <p:blipFill>
          <a:blip r:embed="rId3">
            <a:alphaModFix/>
          </a:blip>
          <a:stretch>
            <a:fillRect/>
          </a:stretch>
        </p:blipFill>
        <p:spPr>
          <a:xfrm>
            <a:off x="7" y="0"/>
            <a:ext cx="9144000" cy="6858046"/>
          </a:xfrm>
          <a:prstGeom prst="rect">
            <a:avLst/>
          </a:prstGeom>
          <a:noFill/>
          <a:ln>
            <a:noFill/>
          </a:ln>
        </p:spPr>
      </p:pic>
      <p:sp>
        <p:nvSpPr>
          <p:cNvPr id="1206" name="Google Shape;1206;p68"/>
          <p:cNvSpPr/>
          <p:nvPr/>
        </p:nvSpPr>
        <p:spPr>
          <a:xfrm>
            <a:off x="75" y="0"/>
            <a:ext cx="9144000" cy="5238000"/>
          </a:xfrm>
          <a:prstGeom prst="rect">
            <a:avLst/>
          </a:prstGeom>
          <a:solidFill>
            <a:srgbClr val="000000">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68"/>
          <p:cNvSpPr txBox="1"/>
          <p:nvPr>
            <p:ph type="ctrTitle"/>
          </p:nvPr>
        </p:nvSpPr>
        <p:spPr>
          <a:xfrm>
            <a:off x="631800" y="3806300"/>
            <a:ext cx="7880400" cy="1112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69"/>
          <p:cNvSpPr txBox="1"/>
          <p:nvPr>
            <p:ph type="title"/>
          </p:nvPr>
        </p:nvSpPr>
        <p:spPr>
          <a:xfrm>
            <a:off x="720000" y="331645"/>
            <a:ext cx="77040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1213" name="Google Shape;1213;p69"/>
          <p:cNvSpPr txBox="1"/>
          <p:nvPr>
            <p:ph idx="1" type="body"/>
          </p:nvPr>
        </p:nvSpPr>
        <p:spPr>
          <a:xfrm>
            <a:off x="720000" y="1072350"/>
            <a:ext cx="7704000" cy="3809400"/>
          </a:xfrm>
          <a:prstGeom prst="rect">
            <a:avLst/>
          </a:prstGeom>
        </p:spPr>
        <p:txBody>
          <a:bodyPr anchorCtr="0" anchor="t" bIns="91425" lIns="91425" spcFirstLastPara="1" rIns="91425" wrap="square" tIns="91425">
            <a:noAutofit/>
          </a:bodyPr>
          <a:lstStyle/>
          <a:p>
            <a:pPr indent="-292100" lvl="0" marL="457200" rtl="0" algn="l">
              <a:lnSpc>
                <a:spcPct val="100000"/>
              </a:lnSpc>
              <a:spcBef>
                <a:spcPts val="0"/>
              </a:spcBef>
              <a:spcAft>
                <a:spcPts val="0"/>
              </a:spcAft>
              <a:buClr>
                <a:schemeClr val="accent6"/>
              </a:buClr>
              <a:buSzPts val="1000"/>
              <a:buFont typeface="Arial"/>
              <a:buChar char="●"/>
            </a:pPr>
            <a:r>
              <a:rPr lang="en" sz="1000">
                <a:solidFill>
                  <a:schemeClr val="accent6"/>
                </a:solidFill>
                <a:latin typeface="Arial"/>
                <a:ea typeface="Arial"/>
                <a:cs typeface="Arial"/>
                <a:sym typeface="Arial"/>
              </a:rPr>
              <a:t>Brentford F.C. (n.d.). In Wikipedia. Retrieved February 15, 2023, from</a:t>
            </a:r>
            <a:r>
              <a:rPr lang="en" sz="1000">
                <a:solidFill>
                  <a:schemeClr val="accent6"/>
                </a:solidFill>
                <a:uFill>
                  <a:noFill/>
                </a:uFill>
                <a:latin typeface="Arial"/>
                <a:ea typeface="Arial"/>
                <a:cs typeface="Arial"/>
                <a:sym typeface="Arial"/>
                <a:hlinkClick r:id="rId3">
                  <a:extLst>
                    <a:ext uri="{A12FA001-AC4F-418D-AE19-62706E023703}">
                      <ahyp:hlinkClr val="tx"/>
                    </a:ext>
                  </a:extLst>
                </a:hlinkClick>
              </a:rPr>
              <a:t> </a:t>
            </a:r>
            <a:r>
              <a:rPr lang="en" sz="1000" u="sng">
                <a:solidFill>
                  <a:schemeClr val="accent6"/>
                </a:solidFill>
                <a:latin typeface="Arial"/>
                <a:ea typeface="Arial"/>
                <a:cs typeface="Arial"/>
                <a:sym typeface="Arial"/>
                <a:hlinkClick r:id="rId4">
                  <a:extLst>
                    <a:ext uri="{A12FA001-AC4F-418D-AE19-62706E023703}">
                      <ahyp:hlinkClr val="tx"/>
                    </a:ext>
                  </a:extLst>
                </a:hlinkClick>
              </a:rPr>
              <a:t>https://en.wikipedia.org/wiki/Brentford_F.C</a:t>
            </a:r>
            <a:r>
              <a:rPr lang="en" sz="1000">
                <a:solidFill>
                  <a:schemeClr val="accent6"/>
                </a:solidFill>
                <a:latin typeface="Arial"/>
                <a:ea typeface="Arial"/>
                <a:cs typeface="Arial"/>
                <a:sym typeface="Arial"/>
              </a:rPr>
              <a:t>.</a:t>
            </a:r>
            <a:endParaRPr sz="1000">
              <a:solidFill>
                <a:schemeClr val="accent6"/>
              </a:solidFill>
              <a:latin typeface="Arial"/>
              <a:ea typeface="Arial"/>
              <a:cs typeface="Arial"/>
              <a:sym typeface="Arial"/>
            </a:endParaRPr>
          </a:p>
          <a:p>
            <a:pPr indent="-292100" lvl="0" marL="457200" rtl="0" algn="l">
              <a:lnSpc>
                <a:spcPct val="100000"/>
              </a:lnSpc>
              <a:spcBef>
                <a:spcPts val="0"/>
              </a:spcBef>
              <a:spcAft>
                <a:spcPts val="0"/>
              </a:spcAft>
              <a:buClr>
                <a:schemeClr val="accent6"/>
              </a:buClr>
              <a:buSzPts val="1000"/>
              <a:buFont typeface="Arial"/>
              <a:buChar char="●"/>
            </a:pPr>
            <a:r>
              <a:rPr lang="en" sz="1000">
                <a:solidFill>
                  <a:schemeClr val="accent6"/>
                </a:solidFill>
                <a:latin typeface="Arial"/>
                <a:ea typeface="Arial"/>
                <a:cs typeface="Arial"/>
                <a:sym typeface="Arial"/>
              </a:rPr>
              <a:t>"Nottingham Forest F.C." Wikipedia. (n.d.). Retrieved February 15, 2023, from</a:t>
            </a:r>
            <a:r>
              <a:rPr lang="en" sz="1000">
                <a:solidFill>
                  <a:schemeClr val="accent6"/>
                </a:solidFill>
                <a:uFill>
                  <a:noFill/>
                </a:uFill>
                <a:latin typeface="Arial"/>
                <a:ea typeface="Arial"/>
                <a:cs typeface="Arial"/>
                <a:sym typeface="Arial"/>
                <a:hlinkClick r:id="rId5">
                  <a:extLst>
                    <a:ext uri="{A12FA001-AC4F-418D-AE19-62706E023703}">
                      <ahyp:hlinkClr val="tx"/>
                    </a:ext>
                  </a:extLst>
                </a:hlinkClick>
              </a:rPr>
              <a:t> </a:t>
            </a:r>
            <a:r>
              <a:rPr lang="en" sz="1000" u="sng">
                <a:solidFill>
                  <a:schemeClr val="accent6"/>
                </a:solidFill>
                <a:latin typeface="Arial"/>
                <a:ea typeface="Arial"/>
                <a:cs typeface="Arial"/>
                <a:sym typeface="Arial"/>
                <a:hlinkClick r:id="rId6">
                  <a:extLst>
                    <a:ext uri="{A12FA001-AC4F-418D-AE19-62706E023703}">
                      <ahyp:hlinkClr val="tx"/>
                    </a:ext>
                  </a:extLst>
                </a:hlinkClick>
              </a:rPr>
              <a:t>https://en.wikipedia.org/wiki/Nottingham_Forest_F.C</a:t>
            </a:r>
            <a:r>
              <a:rPr lang="en" sz="1000">
                <a:solidFill>
                  <a:schemeClr val="accent6"/>
                </a:solidFill>
                <a:latin typeface="Arial"/>
                <a:ea typeface="Arial"/>
                <a:cs typeface="Arial"/>
                <a:sym typeface="Arial"/>
              </a:rPr>
              <a:t>.</a:t>
            </a:r>
            <a:endParaRPr sz="1000">
              <a:solidFill>
                <a:schemeClr val="accent6"/>
              </a:solidFill>
              <a:latin typeface="Arial"/>
              <a:ea typeface="Arial"/>
              <a:cs typeface="Arial"/>
              <a:sym typeface="Arial"/>
            </a:endParaRPr>
          </a:p>
          <a:p>
            <a:pPr indent="-292100" lvl="0" marL="457200" rtl="0" algn="l">
              <a:lnSpc>
                <a:spcPct val="100000"/>
              </a:lnSpc>
              <a:spcBef>
                <a:spcPts val="0"/>
              </a:spcBef>
              <a:spcAft>
                <a:spcPts val="0"/>
              </a:spcAft>
              <a:buClr>
                <a:schemeClr val="accent6"/>
              </a:buClr>
              <a:buSzPts val="1000"/>
              <a:buFont typeface="Arial"/>
              <a:buChar char="●"/>
            </a:pPr>
            <a:r>
              <a:rPr lang="en" sz="1000">
                <a:solidFill>
                  <a:schemeClr val="accent6"/>
                </a:solidFill>
                <a:latin typeface="Arial"/>
                <a:ea typeface="Arial"/>
                <a:cs typeface="Arial"/>
                <a:sym typeface="Arial"/>
              </a:rPr>
              <a:t>Brighton &amp; Hove Albion F.C. (2022, January 18). In Wikipedia.</a:t>
            </a:r>
            <a:r>
              <a:rPr lang="en" sz="1000">
                <a:solidFill>
                  <a:schemeClr val="accent6"/>
                </a:solidFill>
                <a:uFill>
                  <a:noFill/>
                </a:uFill>
                <a:latin typeface="Arial"/>
                <a:ea typeface="Arial"/>
                <a:cs typeface="Arial"/>
                <a:sym typeface="Arial"/>
                <a:hlinkClick r:id="rId7">
                  <a:extLst>
                    <a:ext uri="{A12FA001-AC4F-418D-AE19-62706E023703}">
                      <ahyp:hlinkClr val="tx"/>
                    </a:ext>
                  </a:extLst>
                </a:hlinkClick>
              </a:rPr>
              <a:t> </a:t>
            </a:r>
            <a:r>
              <a:rPr lang="en" sz="1000" u="sng">
                <a:solidFill>
                  <a:schemeClr val="accent6"/>
                </a:solidFill>
                <a:latin typeface="Arial"/>
                <a:ea typeface="Arial"/>
                <a:cs typeface="Arial"/>
                <a:sym typeface="Arial"/>
                <a:hlinkClick r:id="rId8">
                  <a:extLst>
                    <a:ext uri="{A12FA001-AC4F-418D-AE19-62706E023703}">
                      <ahyp:hlinkClr val="tx"/>
                    </a:ext>
                  </a:extLst>
                </a:hlinkClick>
              </a:rPr>
              <a:t>https://en.wikipedia.org/wiki/Brighton_%26_Hove_Albion_F.C</a:t>
            </a:r>
            <a:r>
              <a:rPr lang="en" sz="1000">
                <a:solidFill>
                  <a:schemeClr val="accent6"/>
                </a:solidFill>
                <a:latin typeface="Arial"/>
                <a:ea typeface="Arial"/>
                <a:cs typeface="Arial"/>
                <a:sym typeface="Arial"/>
              </a:rPr>
              <a:t>.</a:t>
            </a:r>
            <a:endParaRPr sz="1000">
              <a:solidFill>
                <a:schemeClr val="accent6"/>
              </a:solidFill>
              <a:latin typeface="Arial"/>
              <a:ea typeface="Arial"/>
              <a:cs typeface="Arial"/>
              <a:sym typeface="Arial"/>
            </a:endParaRPr>
          </a:p>
          <a:p>
            <a:pPr indent="-292100" lvl="0" marL="457200" rtl="0" algn="l">
              <a:lnSpc>
                <a:spcPct val="100000"/>
              </a:lnSpc>
              <a:spcBef>
                <a:spcPts val="0"/>
              </a:spcBef>
              <a:spcAft>
                <a:spcPts val="0"/>
              </a:spcAft>
              <a:buClr>
                <a:schemeClr val="accent6"/>
              </a:buClr>
              <a:buSzPts val="1000"/>
              <a:buFont typeface="Arial"/>
              <a:buChar char="●"/>
            </a:pPr>
            <a:r>
              <a:rPr lang="en" sz="1000">
                <a:solidFill>
                  <a:schemeClr val="accent6"/>
                </a:solidFill>
                <a:latin typeface="Arial"/>
                <a:ea typeface="Arial"/>
                <a:cs typeface="Arial"/>
                <a:sym typeface="Arial"/>
              </a:rPr>
              <a:t>"Huddersfield Town A.F.C." (2023, February 20). In Wikipedia. Retrieved February 21, 2023, from</a:t>
            </a:r>
            <a:r>
              <a:rPr lang="en" sz="1000">
                <a:solidFill>
                  <a:schemeClr val="accent6"/>
                </a:solidFill>
                <a:uFill>
                  <a:noFill/>
                </a:uFill>
                <a:latin typeface="Arial"/>
                <a:ea typeface="Arial"/>
                <a:cs typeface="Arial"/>
                <a:sym typeface="Arial"/>
                <a:hlinkClick r:id="rId9">
                  <a:extLst>
                    <a:ext uri="{A12FA001-AC4F-418D-AE19-62706E023703}">
                      <ahyp:hlinkClr val="tx"/>
                    </a:ext>
                  </a:extLst>
                </a:hlinkClick>
              </a:rPr>
              <a:t> </a:t>
            </a:r>
            <a:r>
              <a:rPr lang="en" sz="1000" u="sng">
                <a:solidFill>
                  <a:schemeClr val="accent6"/>
                </a:solidFill>
                <a:latin typeface="Arial"/>
                <a:ea typeface="Arial"/>
                <a:cs typeface="Arial"/>
                <a:sym typeface="Arial"/>
                <a:hlinkClick r:id="rId10">
                  <a:extLst>
                    <a:ext uri="{A12FA001-AC4F-418D-AE19-62706E023703}">
                      <ahyp:hlinkClr val="tx"/>
                    </a:ext>
                  </a:extLst>
                </a:hlinkClick>
              </a:rPr>
              <a:t>https://en.wikipedia.org/wiki/Huddersfield_Town_A.F.C</a:t>
            </a:r>
            <a:r>
              <a:rPr lang="en" sz="1000">
                <a:solidFill>
                  <a:schemeClr val="accent6"/>
                </a:solidFill>
                <a:latin typeface="Arial"/>
                <a:ea typeface="Arial"/>
                <a:cs typeface="Arial"/>
                <a:sym typeface="Arial"/>
              </a:rPr>
              <a:t>.</a:t>
            </a:r>
            <a:endParaRPr sz="1000">
              <a:solidFill>
                <a:schemeClr val="accent6"/>
              </a:solidFill>
              <a:latin typeface="Arial"/>
              <a:ea typeface="Arial"/>
              <a:cs typeface="Arial"/>
              <a:sym typeface="Arial"/>
            </a:endParaRPr>
          </a:p>
          <a:p>
            <a:pPr indent="-292100" lvl="0" marL="457200" rtl="0" algn="l">
              <a:lnSpc>
                <a:spcPct val="100000"/>
              </a:lnSpc>
              <a:spcBef>
                <a:spcPts val="0"/>
              </a:spcBef>
              <a:spcAft>
                <a:spcPts val="0"/>
              </a:spcAft>
              <a:buClr>
                <a:schemeClr val="accent6"/>
              </a:buClr>
              <a:buSzPts val="1000"/>
              <a:buFont typeface="Arial"/>
              <a:buChar char="●"/>
            </a:pPr>
            <a:r>
              <a:rPr lang="en" sz="1000">
                <a:solidFill>
                  <a:schemeClr val="accent6"/>
                </a:solidFill>
                <a:latin typeface="Arial"/>
                <a:ea typeface="Arial"/>
                <a:cs typeface="Arial"/>
                <a:sym typeface="Arial"/>
              </a:rPr>
              <a:t>"Manchester City F.C." Wikipedia. (n.d.). Retrieved February 15, 2023, from</a:t>
            </a:r>
            <a:r>
              <a:rPr lang="en" sz="1000">
                <a:solidFill>
                  <a:schemeClr val="accent6"/>
                </a:solidFill>
                <a:uFill>
                  <a:noFill/>
                </a:uFill>
                <a:latin typeface="Arial"/>
                <a:ea typeface="Arial"/>
                <a:cs typeface="Arial"/>
                <a:sym typeface="Arial"/>
                <a:hlinkClick r:id="rId11">
                  <a:extLst>
                    <a:ext uri="{A12FA001-AC4F-418D-AE19-62706E023703}">
                      <ahyp:hlinkClr val="tx"/>
                    </a:ext>
                  </a:extLst>
                </a:hlinkClick>
              </a:rPr>
              <a:t> </a:t>
            </a:r>
            <a:r>
              <a:rPr lang="en" sz="1000" u="sng">
                <a:solidFill>
                  <a:schemeClr val="accent6"/>
                </a:solidFill>
                <a:latin typeface="Arial"/>
                <a:ea typeface="Arial"/>
                <a:cs typeface="Arial"/>
                <a:sym typeface="Arial"/>
                <a:hlinkClick r:id="rId12">
                  <a:extLst>
                    <a:ext uri="{A12FA001-AC4F-418D-AE19-62706E023703}">
                      <ahyp:hlinkClr val="tx"/>
                    </a:ext>
                  </a:extLst>
                </a:hlinkClick>
              </a:rPr>
              <a:t>https://en.wikipedia.org/wiki/Manchester_City_F.C</a:t>
            </a:r>
            <a:r>
              <a:rPr lang="en" sz="1000">
                <a:solidFill>
                  <a:schemeClr val="accent6"/>
                </a:solidFill>
                <a:latin typeface="Arial"/>
                <a:ea typeface="Arial"/>
                <a:cs typeface="Arial"/>
                <a:sym typeface="Arial"/>
              </a:rPr>
              <a:t>.</a:t>
            </a:r>
            <a:endParaRPr sz="1000">
              <a:solidFill>
                <a:schemeClr val="accent6"/>
              </a:solidFill>
              <a:latin typeface="Arial"/>
              <a:ea typeface="Arial"/>
              <a:cs typeface="Arial"/>
              <a:sym typeface="Arial"/>
            </a:endParaRPr>
          </a:p>
          <a:p>
            <a:pPr indent="-292100" lvl="0" marL="457200" rtl="0" algn="l">
              <a:lnSpc>
                <a:spcPct val="100000"/>
              </a:lnSpc>
              <a:spcBef>
                <a:spcPts val="0"/>
              </a:spcBef>
              <a:spcAft>
                <a:spcPts val="0"/>
              </a:spcAft>
              <a:buClr>
                <a:schemeClr val="accent6"/>
              </a:buClr>
              <a:buSzPts val="1000"/>
              <a:buFont typeface="Arial"/>
              <a:buChar char="●"/>
            </a:pPr>
            <a:r>
              <a:rPr lang="en" sz="1000">
                <a:solidFill>
                  <a:schemeClr val="accent6"/>
                </a:solidFill>
                <a:latin typeface="Arial"/>
                <a:ea typeface="Arial"/>
                <a:cs typeface="Arial"/>
                <a:sym typeface="Arial"/>
              </a:rPr>
              <a:t>"Manchester United F.C." Wikipedia. (n.d.). Retrieved February 15, 2023, from</a:t>
            </a:r>
            <a:r>
              <a:rPr lang="en" sz="1000">
                <a:solidFill>
                  <a:schemeClr val="accent6"/>
                </a:solidFill>
                <a:uFill>
                  <a:noFill/>
                </a:uFill>
                <a:latin typeface="Arial"/>
                <a:ea typeface="Arial"/>
                <a:cs typeface="Arial"/>
                <a:sym typeface="Arial"/>
                <a:hlinkClick r:id="rId13">
                  <a:extLst>
                    <a:ext uri="{A12FA001-AC4F-418D-AE19-62706E023703}">
                      <ahyp:hlinkClr val="tx"/>
                    </a:ext>
                  </a:extLst>
                </a:hlinkClick>
              </a:rPr>
              <a:t> </a:t>
            </a:r>
            <a:r>
              <a:rPr lang="en" sz="1000" u="sng">
                <a:solidFill>
                  <a:schemeClr val="accent6"/>
                </a:solidFill>
                <a:latin typeface="Arial"/>
                <a:ea typeface="Arial"/>
                <a:cs typeface="Arial"/>
                <a:sym typeface="Arial"/>
                <a:hlinkClick r:id="rId14">
                  <a:extLst>
                    <a:ext uri="{A12FA001-AC4F-418D-AE19-62706E023703}">
                      <ahyp:hlinkClr val="tx"/>
                    </a:ext>
                  </a:extLst>
                </a:hlinkClick>
              </a:rPr>
              <a:t>https://en.wikipedia.org/wiki/Manchester_United_F.C</a:t>
            </a:r>
            <a:r>
              <a:rPr lang="en" sz="1000">
                <a:solidFill>
                  <a:schemeClr val="accent6"/>
                </a:solidFill>
                <a:latin typeface="Arial"/>
                <a:ea typeface="Arial"/>
                <a:cs typeface="Arial"/>
                <a:sym typeface="Arial"/>
              </a:rPr>
              <a:t>.</a:t>
            </a:r>
            <a:endParaRPr sz="1000">
              <a:solidFill>
                <a:schemeClr val="accent6"/>
              </a:solidFill>
              <a:latin typeface="Arial"/>
              <a:ea typeface="Arial"/>
              <a:cs typeface="Arial"/>
              <a:sym typeface="Arial"/>
            </a:endParaRPr>
          </a:p>
          <a:p>
            <a:pPr indent="-292100" lvl="0" marL="457200" rtl="0" algn="l">
              <a:lnSpc>
                <a:spcPct val="100000"/>
              </a:lnSpc>
              <a:spcBef>
                <a:spcPts val="0"/>
              </a:spcBef>
              <a:spcAft>
                <a:spcPts val="0"/>
              </a:spcAft>
              <a:buClr>
                <a:schemeClr val="accent6"/>
              </a:buClr>
              <a:buSzPts val="1000"/>
              <a:buFont typeface="Arial"/>
              <a:buChar char="●"/>
            </a:pPr>
            <a:r>
              <a:rPr lang="en" sz="1000">
                <a:solidFill>
                  <a:schemeClr val="accent6"/>
                </a:solidFill>
                <a:latin typeface="Arial"/>
                <a:ea typeface="Arial"/>
                <a:cs typeface="Arial"/>
                <a:sym typeface="Arial"/>
              </a:rPr>
              <a:t>Arsenal F.C. (n.d.). In Wikipedia. Retrieved February 15, 2023, from</a:t>
            </a:r>
            <a:r>
              <a:rPr lang="en" sz="1000">
                <a:solidFill>
                  <a:schemeClr val="accent6"/>
                </a:solidFill>
                <a:uFill>
                  <a:noFill/>
                </a:uFill>
                <a:latin typeface="Arial"/>
                <a:ea typeface="Arial"/>
                <a:cs typeface="Arial"/>
                <a:sym typeface="Arial"/>
                <a:hlinkClick r:id="rId15">
                  <a:extLst>
                    <a:ext uri="{A12FA001-AC4F-418D-AE19-62706E023703}">
                      <ahyp:hlinkClr val="tx"/>
                    </a:ext>
                  </a:extLst>
                </a:hlinkClick>
              </a:rPr>
              <a:t> </a:t>
            </a:r>
            <a:r>
              <a:rPr lang="en" sz="1000" u="sng">
                <a:solidFill>
                  <a:schemeClr val="accent6"/>
                </a:solidFill>
                <a:latin typeface="Arial"/>
                <a:ea typeface="Arial"/>
                <a:cs typeface="Arial"/>
                <a:sym typeface="Arial"/>
                <a:hlinkClick r:id="rId16">
                  <a:extLst>
                    <a:ext uri="{A12FA001-AC4F-418D-AE19-62706E023703}">
                      <ahyp:hlinkClr val="tx"/>
                    </a:ext>
                  </a:extLst>
                </a:hlinkClick>
              </a:rPr>
              <a:t>https://en.wikipedia.org/wiki/Arsenal_F.C</a:t>
            </a:r>
            <a:r>
              <a:rPr lang="en" sz="1000">
                <a:solidFill>
                  <a:schemeClr val="accent6"/>
                </a:solidFill>
                <a:latin typeface="Arial"/>
                <a:ea typeface="Arial"/>
                <a:cs typeface="Arial"/>
                <a:sym typeface="Arial"/>
              </a:rPr>
              <a:t>.</a:t>
            </a:r>
            <a:endParaRPr sz="1000">
              <a:solidFill>
                <a:schemeClr val="accent6"/>
              </a:solidFill>
              <a:latin typeface="Arial"/>
              <a:ea typeface="Arial"/>
              <a:cs typeface="Arial"/>
              <a:sym typeface="Arial"/>
            </a:endParaRPr>
          </a:p>
          <a:p>
            <a:pPr indent="-292100" lvl="0" marL="457200" rtl="0" algn="l">
              <a:lnSpc>
                <a:spcPct val="100000"/>
              </a:lnSpc>
              <a:spcBef>
                <a:spcPts val="0"/>
              </a:spcBef>
              <a:spcAft>
                <a:spcPts val="0"/>
              </a:spcAft>
              <a:buClr>
                <a:schemeClr val="accent6"/>
              </a:buClr>
              <a:buSzPts val="1000"/>
              <a:buFont typeface="Arial"/>
              <a:buChar char="●"/>
            </a:pPr>
            <a:r>
              <a:rPr lang="en" sz="1000">
                <a:solidFill>
                  <a:schemeClr val="accent6"/>
                </a:solidFill>
                <a:latin typeface="Arial"/>
                <a:ea typeface="Arial"/>
                <a:cs typeface="Arial"/>
                <a:sym typeface="Arial"/>
              </a:rPr>
              <a:t>"Chelsea F.C." Wikipedia. Wikimedia Foundation, Inc. Retrieved February 15, 2023, from</a:t>
            </a:r>
            <a:r>
              <a:rPr lang="en" sz="1000">
                <a:solidFill>
                  <a:schemeClr val="accent6"/>
                </a:solidFill>
                <a:uFill>
                  <a:noFill/>
                </a:uFill>
                <a:latin typeface="Arial"/>
                <a:ea typeface="Arial"/>
                <a:cs typeface="Arial"/>
                <a:sym typeface="Arial"/>
                <a:hlinkClick r:id="rId17">
                  <a:extLst>
                    <a:ext uri="{A12FA001-AC4F-418D-AE19-62706E023703}">
                      <ahyp:hlinkClr val="tx"/>
                    </a:ext>
                  </a:extLst>
                </a:hlinkClick>
              </a:rPr>
              <a:t> </a:t>
            </a:r>
            <a:r>
              <a:rPr lang="en" sz="1000" u="sng">
                <a:solidFill>
                  <a:schemeClr val="accent6"/>
                </a:solidFill>
                <a:latin typeface="Arial"/>
                <a:ea typeface="Arial"/>
                <a:cs typeface="Arial"/>
                <a:sym typeface="Arial"/>
                <a:hlinkClick r:id="rId18">
                  <a:extLst>
                    <a:ext uri="{A12FA001-AC4F-418D-AE19-62706E023703}">
                      <ahyp:hlinkClr val="tx"/>
                    </a:ext>
                  </a:extLst>
                </a:hlinkClick>
              </a:rPr>
              <a:t>https://en.wikipedia.org/wiki/Chelsea_F.C</a:t>
            </a:r>
            <a:r>
              <a:rPr lang="en" sz="1000">
                <a:solidFill>
                  <a:schemeClr val="accent6"/>
                </a:solidFill>
                <a:latin typeface="Arial"/>
                <a:ea typeface="Arial"/>
                <a:cs typeface="Arial"/>
                <a:sym typeface="Arial"/>
              </a:rPr>
              <a:t>.</a:t>
            </a:r>
            <a:endParaRPr sz="1000">
              <a:solidFill>
                <a:schemeClr val="accent6"/>
              </a:solidFill>
              <a:latin typeface="Arial"/>
              <a:ea typeface="Arial"/>
              <a:cs typeface="Arial"/>
              <a:sym typeface="Arial"/>
            </a:endParaRPr>
          </a:p>
          <a:p>
            <a:pPr indent="-292100" lvl="0" marL="457200" rtl="0" algn="l">
              <a:lnSpc>
                <a:spcPct val="100000"/>
              </a:lnSpc>
              <a:spcBef>
                <a:spcPts val="0"/>
              </a:spcBef>
              <a:spcAft>
                <a:spcPts val="0"/>
              </a:spcAft>
              <a:buSzPts val="1000"/>
              <a:buFont typeface="Arial"/>
              <a:buChar char="●"/>
            </a:pPr>
            <a:r>
              <a:rPr lang="en" sz="1000">
                <a:latin typeface="Arial"/>
                <a:ea typeface="Arial"/>
                <a:cs typeface="Arial"/>
                <a:sym typeface="Arial"/>
              </a:rPr>
              <a:t>Bhavesh Bhatt. (2018, November 12). Linear Regression using Python. Towards Data Science. Retrieved from </a:t>
            </a:r>
            <a:r>
              <a:rPr lang="en" sz="1000" u="sng">
                <a:latin typeface="Arial"/>
                <a:ea typeface="Arial"/>
                <a:cs typeface="Arial"/>
                <a:sym typeface="Arial"/>
                <a:hlinkClick r:id="rId19"/>
              </a:rPr>
              <a:t>https://towardsdatascience.com/linear-regression-using-python-b136c91bf0a2</a:t>
            </a:r>
            <a:r>
              <a:rPr lang="en" sz="1000">
                <a:latin typeface="Arial"/>
                <a:ea typeface="Arial"/>
                <a:cs typeface="Arial"/>
                <a:sym typeface="Arial"/>
              </a:rPr>
              <a:t>.</a:t>
            </a:r>
            <a:endParaRPr sz="1000">
              <a:latin typeface="Arial"/>
              <a:ea typeface="Arial"/>
              <a:cs typeface="Arial"/>
              <a:sym typeface="Arial"/>
            </a:endParaRPr>
          </a:p>
          <a:p>
            <a:pPr indent="-292100" lvl="0" marL="457200" rtl="0" algn="l">
              <a:lnSpc>
                <a:spcPct val="100000"/>
              </a:lnSpc>
              <a:spcBef>
                <a:spcPts val="0"/>
              </a:spcBef>
              <a:spcAft>
                <a:spcPts val="0"/>
              </a:spcAft>
              <a:buSzPts val="1000"/>
              <a:buFont typeface="Arial"/>
              <a:buChar char="●"/>
            </a:pPr>
            <a:r>
              <a:rPr lang="en" sz="1000">
                <a:latin typeface="Arial"/>
                <a:ea typeface="Arial"/>
                <a:cs typeface="Arial"/>
                <a:sym typeface="Arial"/>
              </a:rPr>
              <a:t>Brown, J. (2019, January 5). Applied Deep Learning - Part 1: Artificial Neural Networks. Towards Data Science.</a:t>
            </a:r>
            <a:r>
              <a:rPr lang="en" sz="1000">
                <a:uFill>
                  <a:noFill/>
                </a:uFill>
                <a:latin typeface="Arial"/>
                <a:ea typeface="Arial"/>
                <a:cs typeface="Arial"/>
                <a:sym typeface="Arial"/>
                <a:hlinkClick r:id="rId20"/>
              </a:rPr>
              <a:t> </a:t>
            </a:r>
            <a:r>
              <a:rPr lang="en" sz="1000" u="sng">
                <a:latin typeface="Arial"/>
                <a:ea typeface="Arial"/>
                <a:cs typeface="Arial"/>
                <a:sym typeface="Arial"/>
                <a:hlinkClick r:id="rId21"/>
              </a:rPr>
              <a:t>https://towardsdatascience.com/applied-deep-learning-part-1-artificial-neural-networks-d7834f67a4f6</a:t>
            </a:r>
            <a:endParaRPr sz="1000">
              <a:latin typeface="Arial"/>
              <a:ea typeface="Arial"/>
              <a:cs typeface="Arial"/>
              <a:sym typeface="Arial"/>
            </a:endParaRPr>
          </a:p>
          <a:p>
            <a:pPr indent="-292100" lvl="0" marL="457200" rtl="0" algn="l">
              <a:lnSpc>
                <a:spcPct val="100000"/>
              </a:lnSpc>
              <a:spcBef>
                <a:spcPts val="0"/>
              </a:spcBef>
              <a:spcAft>
                <a:spcPts val="0"/>
              </a:spcAft>
              <a:buSzPts val="1000"/>
              <a:buFont typeface="Arial"/>
              <a:buChar char="●"/>
            </a:pPr>
            <a:r>
              <a:rPr lang="en" sz="1000">
                <a:latin typeface="Arial"/>
                <a:ea typeface="Arial"/>
                <a:cs typeface="Arial"/>
                <a:sym typeface="Arial"/>
              </a:rPr>
              <a:t>Sandeep, R. (2019, April 18). Random forest regression. Medium.</a:t>
            </a:r>
            <a:r>
              <a:rPr lang="en" sz="1000">
                <a:uFill>
                  <a:noFill/>
                </a:uFill>
                <a:latin typeface="Arial"/>
                <a:ea typeface="Arial"/>
                <a:cs typeface="Arial"/>
                <a:sym typeface="Arial"/>
                <a:hlinkClick r:id="rId22"/>
              </a:rPr>
              <a:t> </a:t>
            </a:r>
            <a:r>
              <a:rPr lang="en" sz="1000" u="sng">
                <a:latin typeface="Arial"/>
                <a:ea typeface="Arial"/>
                <a:cs typeface="Arial"/>
                <a:sym typeface="Arial"/>
                <a:hlinkClick r:id="rId23"/>
              </a:rPr>
              <a:t>https://levelup.gitconnected.com/random-forest-regression-209c0f354c84</a:t>
            </a:r>
            <a:endParaRPr sz="1000">
              <a:solidFill>
                <a:schemeClr val="accent6"/>
              </a:solidFill>
              <a:latin typeface="Arial"/>
              <a:ea typeface="Arial"/>
              <a:cs typeface="Arial"/>
              <a:sym typeface="Arial"/>
            </a:endParaRPr>
          </a:p>
          <a:p>
            <a:pPr indent="-292100" lvl="0" marL="457200" rtl="0" algn="l">
              <a:spcBef>
                <a:spcPts val="0"/>
              </a:spcBef>
              <a:spcAft>
                <a:spcPts val="0"/>
              </a:spcAft>
              <a:buClr>
                <a:schemeClr val="accent6"/>
              </a:buClr>
              <a:buSzPts val="1000"/>
              <a:buFont typeface="Arial"/>
              <a:buChar char="●"/>
            </a:pPr>
            <a:r>
              <a:rPr lang="en" sz="1000">
                <a:latin typeface="Arial"/>
                <a:ea typeface="Arial"/>
                <a:cs typeface="Arial"/>
                <a:sym typeface="Arial"/>
              </a:rPr>
              <a:t>"Liverpool F.C." Wikipedia. Wikimedia Foundation, Inc. Retrieved February 15, 2023, from</a:t>
            </a:r>
            <a:r>
              <a:rPr lang="en" sz="1000">
                <a:uFill>
                  <a:noFill/>
                </a:uFill>
                <a:latin typeface="Arial"/>
                <a:ea typeface="Arial"/>
                <a:cs typeface="Arial"/>
                <a:sym typeface="Arial"/>
                <a:hlinkClick r:id="rId24"/>
              </a:rPr>
              <a:t> </a:t>
            </a:r>
            <a:r>
              <a:rPr lang="en" sz="1000" u="sng">
                <a:solidFill>
                  <a:schemeClr val="hlink"/>
                </a:solidFill>
                <a:latin typeface="Arial"/>
                <a:ea typeface="Arial"/>
                <a:cs typeface="Arial"/>
                <a:sym typeface="Arial"/>
                <a:hlinkClick r:id="rId25"/>
              </a:rPr>
              <a:t>https://en.wikipedia.org/wiki/Liverpool_F.C</a:t>
            </a:r>
            <a:r>
              <a:rPr lang="en" sz="1000">
                <a:solidFill>
                  <a:schemeClr val="accent6"/>
                </a:solidFill>
                <a:latin typeface="Arial"/>
                <a:ea typeface="Arial"/>
                <a:cs typeface="Arial"/>
                <a:sym typeface="Arial"/>
              </a:rPr>
              <a:t>. </a:t>
            </a:r>
            <a:endParaRPr sz="1000">
              <a:solidFill>
                <a:schemeClr val="accent6"/>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29"/>
          <p:cNvSpPr txBox="1"/>
          <p:nvPr>
            <p:ph type="title"/>
          </p:nvPr>
        </p:nvSpPr>
        <p:spPr>
          <a:xfrm>
            <a:off x="1054950" y="315625"/>
            <a:ext cx="70341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000"/>
              <a:t>Why this dataset?</a:t>
            </a:r>
            <a:endParaRPr sz="5000"/>
          </a:p>
        </p:txBody>
      </p:sp>
      <p:sp>
        <p:nvSpPr>
          <p:cNvPr id="795" name="Google Shape;795;p29"/>
          <p:cNvSpPr txBox="1"/>
          <p:nvPr/>
        </p:nvSpPr>
        <p:spPr>
          <a:xfrm>
            <a:off x="621750" y="1781763"/>
            <a:ext cx="3000000" cy="9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1200"/>
              </a:spcAft>
              <a:buNone/>
            </a:pPr>
            <a:r>
              <a:rPr lang="en" sz="1500">
                <a:solidFill>
                  <a:schemeClr val="accent6"/>
                </a:solidFill>
              </a:rPr>
              <a:t>The English Premier League (EPL)  is the most popular domestic team in the world.</a:t>
            </a:r>
            <a:endParaRPr sz="1500">
              <a:solidFill>
                <a:schemeClr val="accent6"/>
              </a:solidFill>
            </a:endParaRPr>
          </a:p>
        </p:txBody>
      </p:sp>
      <p:sp>
        <p:nvSpPr>
          <p:cNvPr id="796" name="Google Shape;796;p29"/>
          <p:cNvSpPr txBox="1"/>
          <p:nvPr>
            <p:ph idx="4294967295" type="subTitle"/>
          </p:nvPr>
        </p:nvSpPr>
        <p:spPr>
          <a:xfrm>
            <a:off x="5188200" y="1687875"/>
            <a:ext cx="3291300" cy="10404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lang="en" sz="1500">
                <a:latin typeface="Arial"/>
                <a:ea typeface="Arial"/>
                <a:cs typeface="Arial"/>
                <a:sym typeface="Arial"/>
              </a:rPr>
              <a:t>It contains 20 years of EPL matches dataset for predictive analysis</a:t>
            </a:r>
            <a:endParaRPr sz="1500">
              <a:solidFill>
                <a:schemeClr val="accent6"/>
              </a:solidFill>
              <a:latin typeface="Arial"/>
              <a:ea typeface="Arial"/>
              <a:cs typeface="Arial"/>
              <a:sym typeface="Arial"/>
            </a:endParaRPr>
          </a:p>
          <a:p>
            <a:pPr indent="0" lvl="0" marL="0" rtl="0" algn="l">
              <a:spcBef>
                <a:spcPts val="1200"/>
              </a:spcBef>
              <a:spcAft>
                <a:spcPts val="1600"/>
              </a:spcAft>
              <a:buNone/>
            </a:pPr>
            <a:r>
              <a:t/>
            </a:r>
            <a:endParaRPr/>
          </a:p>
        </p:txBody>
      </p:sp>
      <p:pic>
        <p:nvPicPr>
          <p:cNvPr id="797" name="Google Shape;797;p29"/>
          <p:cNvPicPr preferRelativeResize="0"/>
          <p:nvPr/>
        </p:nvPicPr>
        <p:blipFill>
          <a:blip r:embed="rId3">
            <a:alphaModFix/>
          </a:blip>
          <a:stretch>
            <a:fillRect/>
          </a:stretch>
        </p:blipFill>
        <p:spPr>
          <a:xfrm>
            <a:off x="6003675" y="2856150"/>
            <a:ext cx="1660349" cy="1660349"/>
          </a:xfrm>
          <a:prstGeom prst="rect">
            <a:avLst/>
          </a:prstGeom>
          <a:noFill/>
          <a:ln>
            <a:noFill/>
          </a:ln>
        </p:spPr>
      </p:pic>
      <p:pic>
        <p:nvPicPr>
          <p:cNvPr id="798" name="Google Shape;798;p29"/>
          <p:cNvPicPr preferRelativeResize="0"/>
          <p:nvPr/>
        </p:nvPicPr>
        <p:blipFill>
          <a:blip r:embed="rId4">
            <a:alphaModFix/>
          </a:blip>
          <a:stretch>
            <a:fillRect/>
          </a:stretch>
        </p:blipFill>
        <p:spPr>
          <a:xfrm>
            <a:off x="920875" y="2890701"/>
            <a:ext cx="1944725" cy="159122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2" name="Shape 802"/>
        <p:cNvGrpSpPr/>
        <p:nvPr/>
      </p:nvGrpSpPr>
      <p:grpSpPr>
        <a:xfrm>
          <a:off x="0" y="0"/>
          <a:ext cx="0" cy="0"/>
          <a:chOff x="0" y="0"/>
          <a:chExt cx="0" cy="0"/>
        </a:xfrm>
      </p:grpSpPr>
      <p:sp>
        <p:nvSpPr>
          <p:cNvPr id="803" name="Google Shape;803;p30"/>
          <p:cNvSpPr txBox="1"/>
          <p:nvPr>
            <p:ph type="title"/>
          </p:nvPr>
        </p:nvSpPr>
        <p:spPr>
          <a:xfrm>
            <a:off x="720000" y="386750"/>
            <a:ext cx="7704000" cy="315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u="sng"/>
              <a:t>Problem </a:t>
            </a:r>
            <a:r>
              <a:rPr b="1" lang="en" sz="3000" u="sng"/>
              <a:t>Definition:</a:t>
            </a:r>
            <a:endParaRPr b="1" sz="3000" u="sng"/>
          </a:p>
          <a:p>
            <a:pPr indent="0" lvl="0" marL="0" rtl="0" algn="ctr">
              <a:spcBef>
                <a:spcPts val="0"/>
              </a:spcBef>
              <a:spcAft>
                <a:spcPts val="0"/>
              </a:spcAft>
              <a:buNone/>
            </a:pPr>
            <a:r>
              <a:rPr lang="en" sz="2000"/>
              <a:t>We want to </a:t>
            </a:r>
            <a:r>
              <a:rPr lang="en" sz="2000">
                <a:solidFill>
                  <a:srgbClr val="FF0000"/>
                </a:solidFill>
              </a:rPr>
              <a:t>investigate the factors</a:t>
            </a:r>
            <a:r>
              <a:rPr lang="en" sz="2000"/>
              <a:t> which contribute to a </a:t>
            </a:r>
            <a:r>
              <a:rPr lang="en" sz="2000">
                <a:solidFill>
                  <a:srgbClr val="FF0000"/>
                </a:solidFill>
              </a:rPr>
              <a:t>team’s performance</a:t>
            </a:r>
            <a:r>
              <a:rPr lang="en" sz="2000"/>
              <a:t> in terms of winning and losing games and use ML models to </a:t>
            </a:r>
            <a:r>
              <a:rPr lang="en" sz="2000">
                <a:solidFill>
                  <a:srgbClr val="FF0000"/>
                </a:solidFill>
              </a:rPr>
              <a:t>predict future matches</a:t>
            </a:r>
            <a:r>
              <a:rPr lang="en" sz="2000"/>
              <a:t> based on past matches. </a:t>
            </a:r>
            <a:endParaRPr sz="2000"/>
          </a:p>
        </p:txBody>
      </p:sp>
      <p:sp>
        <p:nvSpPr>
          <p:cNvPr id="804" name="Google Shape;804;p30"/>
          <p:cNvSpPr txBox="1"/>
          <p:nvPr>
            <p:ph type="title"/>
          </p:nvPr>
        </p:nvSpPr>
        <p:spPr>
          <a:xfrm>
            <a:off x="720000" y="3925675"/>
            <a:ext cx="7704000" cy="92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800" u="sng"/>
              <a:t>Personal Objective:</a:t>
            </a:r>
            <a:endParaRPr sz="1800"/>
          </a:p>
          <a:p>
            <a:pPr indent="0" lvl="0" marL="0" rtl="0" algn="ctr">
              <a:spcBef>
                <a:spcPts val="0"/>
              </a:spcBef>
              <a:spcAft>
                <a:spcPts val="0"/>
              </a:spcAft>
              <a:buNone/>
            </a:pPr>
            <a:r>
              <a:rPr lang="en" sz="1800"/>
              <a:t>Predict top 6 teams going into Champions/Europa League</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31"/>
          <p:cNvSpPr txBox="1"/>
          <p:nvPr>
            <p:ph type="title"/>
          </p:nvPr>
        </p:nvSpPr>
        <p:spPr>
          <a:xfrm>
            <a:off x="720000" y="1650200"/>
            <a:ext cx="5374200" cy="197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300"/>
              <a:t>EXPLORATORY DATA ANALYSIS</a:t>
            </a:r>
            <a:endParaRPr sz="5300"/>
          </a:p>
        </p:txBody>
      </p:sp>
      <p:sp>
        <p:nvSpPr>
          <p:cNvPr id="810" name="Google Shape;810;p31"/>
          <p:cNvSpPr txBox="1"/>
          <p:nvPr>
            <p:ph idx="2" type="title"/>
          </p:nvPr>
        </p:nvSpPr>
        <p:spPr>
          <a:xfrm>
            <a:off x="720000" y="539988"/>
            <a:ext cx="24375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811" name="Google Shape;811;p31"/>
          <p:cNvSpPr/>
          <p:nvPr/>
        </p:nvSpPr>
        <p:spPr>
          <a:xfrm>
            <a:off x="6520438" y="3959656"/>
            <a:ext cx="655500" cy="655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2" name="Google Shape;812;p31"/>
          <p:cNvCxnSpPr/>
          <p:nvPr/>
        </p:nvCxnSpPr>
        <p:spPr>
          <a:xfrm>
            <a:off x="826950" y="3937925"/>
            <a:ext cx="4862400" cy="0"/>
          </a:xfrm>
          <a:prstGeom prst="straightConnector1">
            <a:avLst/>
          </a:prstGeom>
          <a:noFill/>
          <a:ln cap="flat" cmpd="sng" w="9525">
            <a:solidFill>
              <a:schemeClr val="accent1"/>
            </a:solidFill>
            <a:prstDash val="solid"/>
            <a:miter lim="8000"/>
            <a:headEnd len="med" w="med" type="none"/>
            <a:tailEnd len="med" w="med" type="none"/>
          </a:ln>
        </p:spPr>
      </p:cxnSp>
      <p:sp>
        <p:nvSpPr>
          <p:cNvPr id="813" name="Google Shape;813;p31"/>
          <p:cNvSpPr/>
          <p:nvPr/>
        </p:nvSpPr>
        <p:spPr>
          <a:xfrm>
            <a:off x="5689500" y="3862772"/>
            <a:ext cx="150300" cy="1503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1"/>
          <p:cNvSpPr/>
          <p:nvPr/>
        </p:nvSpPr>
        <p:spPr>
          <a:xfrm>
            <a:off x="5773750" y="218974"/>
            <a:ext cx="3060388" cy="4028219"/>
          </a:xfrm>
          <a:custGeom>
            <a:rect b="b" l="l" r="r" t="t"/>
            <a:pathLst>
              <a:path extrusionOk="0" h="145515" w="101497">
                <a:moveTo>
                  <a:pt x="64276" y="0"/>
                </a:moveTo>
                <a:cubicBezTo>
                  <a:pt x="60518" y="0"/>
                  <a:pt x="58624" y="1487"/>
                  <a:pt x="57806" y="4626"/>
                </a:cubicBezTo>
                <a:cubicBezTo>
                  <a:pt x="57502" y="5794"/>
                  <a:pt x="57353" y="7001"/>
                  <a:pt x="57116" y="8186"/>
                </a:cubicBezTo>
                <a:cubicBezTo>
                  <a:pt x="57062" y="8456"/>
                  <a:pt x="57009" y="8814"/>
                  <a:pt x="56823" y="8951"/>
                </a:cubicBezTo>
                <a:cubicBezTo>
                  <a:pt x="56424" y="9243"/>
                  <a:pt x="56377" y="9608"/>
                  <a:pt x="56422" y="10015"/>
                </a:cubicBezTo>
                <a:cubicBezTo>
                  <a:pt x="56593" y="11588"/>
                  <a:pt x="56233" y="13255"/>
                  <a:pt x="57230" y="14684"/>
                </a:cubicBezTo>
                <a:cubicBezTo>
                  <a:pt x="57318" y="15814"/>
                  <a:pt x="57405" y="16944"/>
                  <a:pt x="57493" y="18082"/>
                </a:cubicBezTo>
                <a:cubicBezTo>
                  <a:pt x="57019" y="18335"/>
                  <a:pt x="56604" y="18556"/>
                  <a:pt x="56327" y="18703"/>
                </a:cubicBezTo>
                <a:cubicBezTo>
                  <a:pt x="55837" y="18586"/>
                  <a:pt x="55434" y="18382"/>
                  <a:pt x="55096" y="18382"/>
                </a:cubicBezTo>
                <a:cubicBezTo>
                  <a:pt x="55039" y="18382"/>
                  <a:pt x="54984" y="18388"/>
                  <a:pt x="54931" y="18401"/>
                </a:cubicBezTo>
                <a:cubicBezTo>
                  <a:pt x="53981" y="18631"/>
                  <a:pt x="53066" y="19006"/>
                  <a:pt x="52144" y="19340"/>
                </a:cubicBezTo>
                <a:cubicBezTo>
                  <a:pt x="51497" y="19574"/>
                  <a:pt x="50879" y="19928"/>
                  <a:pt x="50215" y="20061"/>
                </a:cubicBezTo>
                <a:cubicBezTo>
                  <a:pt x="49031" y="20300"/>
                  <a:pt x="47813" y="20369"/>
                  <a:pt x="46625" y="20591"/>
                </a:cubicBezTo>
                <a:cubicBezTo>
                  <a:pt x="45952" y="20717"/>
                  <a:pt x="45263" y="20918"/>
                  <a:pt x="44663" y="21236"/>
                </a:cubicBezTo>
                <a:cubicBezTo>
                  <a:pt x="43504" y="21847"/>
                  <a:pt x="42535" y="22797"/>
                  <a:pt x="41232" y="23169"/>
                </a:cubicBezTo>
                <a:cubicBezTo>
                  <a:pt x="41066" y="23215"/>
                  <a:pt x="40931" y="23373"/>
                  <a:pt x="40782" y="23480"/>
                </a:cubicBezTo>
                <a:cubicBezTo>
                  <a:pt x="37774" y="25648"/>
                  <a:pt x="34765" y="27815"/>
                  <a:pt x="32144" y="30461"/>
                </a:cubicBezTo>
                <a:cubicBezTo>
                  <a:pt x="30835" y="31781"/>
                  <a:pt x="29311" y="32725"/>
                  <a:pt x="27612" y="33492"/>
                </a:cubicBezTo>
                <a:cubicBezTo>
                  <a:pt x="24203" y="35033"/>
                  <a:pt x="20795" y="36604"/>
                  <a:pt x="17678" y="38697"/>
                </a:cubicBezTo>
                <a:cubicBezTo>
                  <a:pt x="14571" y="40784"/>
                  <a:pt x="11524" y="42955"/>
                  <a:pt x="8451" y="45092"/>
                </a:cubicBezTo>
                <a:cubicBezTo>
                  <a:pt x="8240" y="45239"/>
                  <a:pt x="8027" y="45386"/>
                  <a:pt x="7841" y="45562"/>
                </a:cubicBezTo>
                <a:cubicBezTo>
                  <a:pt x="7714" y="45683"/>
                  <a:pt x="7559" y="45846"/>
                  <a:pt x="7543" y="46003"/>
                </a:cubicBezTo>
                <a:cubicBezTo>
                  <a:pt x="7444" y="46984"/>
                  <a:pt x="7356" y="47967"/>
                  <a:pt x="7318" y="48953"/>
                </a:cubicBezTo>
                <a:cubicBezTo>
                  <a:pt x="7297" y="49488"/>
                  <a:pt x="7425" y="50031"/>
                  <a:pt x="7405" y="50566"/>
                </a:cubicBezTo>
                <a:cubicBezTo>
                  <a:pt x="7389" y="50957"/>
                  <a:pt x="7382" y="51284"/>
                  <a:pt x="7745" y="51531"/>
                </a:cubicBezTo>
                <a:cubicBezTo>
                  <a:pt x="8354" y="51944"/>
                  <a:pt x="8951" y="52379"/>
                  <a:pt x="9572" y="52816"/>
                </a:cubicBezTo>
                <a:cubicBezTo>
                  <a:pt x="10396" y="51965"/>
                  <a:pt x="11251" y="51067"/>
                  <a:pt x="12121" y="50183"/>
                </a:cubicBezTo>
                <a:cubicBezTo>
                  <a:pt x="13086" y="49206"/>
                  <a:pt x="13963" y="48185"/>
                  <a:pt x="14180" y="46754"/>
                </a:cubicBezTo>
                <a:cubicBezTo>
                  <a:pt x="14268" y="46173"/>
                  <a:pt x="14654" y="45820"/>
                  <a:pt x="15133" y="45486"/>
                </a:cubicBezTo>
                <a:cubicBezTo>
                  <a:pt x="17046" y="44157"/>
                  <a:pt x="19055" y="43054"/>
                  <a:pt x="21363" y="42573"/>
                </a:cubicBezTo>
                <a:cubicBezTo>
                  <a:pt x="21828" y="42476"/>
                  <a:pt x="22274" y="42291"/>
                  <a:pt x="22733" y="42163"/>
                </a:cubicBezTo>
                <a:cubicBezTo>
                  <a:pt x="25866" y="41282"/>
                  <a:pt x="28783" y="39988"/>
                  <a:pt x="31423" y="38026"/>
                </a:cubicBezTo>
                <a:cubicBezTo>
                  <a:pt x="32729" y="37054"/>
                  <a:pt x="34281" y="36410"/>
                  <a:pt x="35745" y="35606"/>
                </a:cubicBezTo>
                <a:cubicBezTo>
                  <a:pt x="36466" y="36369"/>
                  <a:pt x="37118" y="37057"/>
                  <a:pt x="37812" y="37794"/>
                </a:cubicBezTo>
                <a:cubicBezTo>
                  <a:pt x="38852" y="36957"/>
                  <a:pt x="39869" y="36178"/>
                  <a:pt x="40841" y="35346"/>
                </a:cubicBezTo>
                <a:cubicBezTo>
                  <a:pt x="41755" y="34564"/>
                  <a:pt x="42833" y="34602"/>
                  <a:pt x="43973" y="34485"/>
                </a:cubicBezTo>
                <a:lnTo>
                  <a:pt x="43973" y="34485"/>
                </a:lnTo>
                <a:cubicBezTo>
                  <a:pt x="43973" y="35371"/>
                  <a:pt x="43997" y="36130"/>
                  <a:pt x="43969" y="36890"/>
                </a:cubicBezTo>
                <a:cubicBezTo>
                  <a:pt x="43883" y="39128"/>
                  <a:pt x="43779" y="41363"/>
                  <a:pt x="44293" y="43574"/>
                </a:cubicBezTo>
                <a:cubicBezTo>
                  <a:pt x="44476" y="44360"/>
                  <a:pt x="44594" y="45159"/>
                  <a:pt x="44737" y="45953"/>
                </a:cubicBezTo>
                <a:cubicBezTo>
                  <a:pt x="44853" y="46602"/>
                  <a:pt x="44729" y="47161"/>
                  <a:pt x="44249" y="47668"/>
                </a:cubicBezTo>
                <a:cubicBezTo>
                  <a:pt x="43571" y="48382"/>
                  <a:pt x="43253" y="49252"/>
                  <a:pt x="43180" y="50254"/>
                </a:cubicBezTo>
                <a:cubicBezTo>
                  <a:pt x="43125" y="51014"/>
                  <a:pt x="42945" y="51777"/>
                  <a:pt x="42724" y="52508"/>
                </a:cubicBezTo>
                <a:cubicBezTo>
                  <a:pt x="42367" y="53695"/>
                  <a:pt x="41781" y="54830"/>
                  <a:pt x="41564" y="56036"/>
                </a:cubicBezTo>
                <a:cubicBezTo>
                  <a:pt x="41305" y="57482"/>
                  <a:pt x="40779" y="58797"/>
                  <a:pt x="40045" y="60017"/>
                </a:cubicBezTo>
                <a:cubicBezTo>
                  <a:pt x="38862" y="61979"/>
                  <a:pt x="38364" y="64157"/>
                  <a:pt x="37909" y="66338"/>
                </a:cubicBezTo>
                <a:cubicBezTo>
                  <a:pt x="37111" y="70170"/>
                  <a:pt x="37046" y="74035"/>
                  <a:pt x="37329" y="77947"/>
                </a:cubicBezTo>
                <a:cubicBezTo>
                  <a:pt x="37641" y="82263"/>
                  <a:pt x="37687" y="86601"/>
                  <a:pt x="37798" y="90929"/>
                </a:cubicBezTo>
                <a:cubicBezTo>
                  <a:pt x="37812" y="91521"/>
                  <a:pt x="37535" y="92125"/>
                  <a:pt x="37366" y="92715"/>
                </a:cubicBezTo>
                <a:cubicBezTo>
                  <a:pt x="37175" y="93377"/>
                  <a:pt x="36945" y="94029"/>
                  <a:pt x="36751" y="94692"/>
                </a:cubicBezTo>
                <a:cubicBezTo>
                  <a:pt x="36660" y="95000"/>
                  <a:pt x="36613" y="95322"/>
                  <a:pt x="36535" y="95692"/>
                </a:cubicBezTo>
                <a:lnTo>
                  <a:pt x="36537" y="95692"/>
                </a:lnTo>
                <a:cubicBezTo>
                  <a:pt x="35985" y="95768"/>
                  <a:pt x="35483" y="95851"/>
                  <a:pt x="34978" y="95908"/>
                </a:cubicBezTo>
                <a:cubicBezTo>
                  <a:pt x="30855" y="96377"/>
                  <a:pt x="26907" y="97246"/>
                  <a:pt x="23491" y="99875"/>
                </a:cubicBezTo>
                <a:cubicBezTo>
                  <a:pt x="21876" y="101117"/>
                  <a:pt x="19998" y="102038"/>
                  <a:pt x="18172" y="102976"/>
                </a:cubicBezTo>
                <a:cubicBezTo>
                  <a:pt x="16325" y="103924"/>
                  <a:pt x="14398" y="104721"/>
                  <a:pt x="12496" y="105564"/>
                </a:cubicBezTo>
                <a:cubicBezTo>
                  <a:pt x="12268" y="105666"/>
                  <a:pt x="11995" y="105711"/>
                  <a:pt x="11738" y="105711"/>
                </a:cubicBezTo>
                <a:cubicBezTo>
                  <a:pt x="11703" y="105711"/>
                  <a:pt x="11669" y="105711"/>
                  <a:pt x="11635" y="105709"/>
                </a:cubicBezTo>
                <a:cubicBezTo>
                  <a:pt x="11014" y="105676"/>
                  <a:pt x="10391" y="105616"/>
                  <a:pt x="9778" y="105510"/>
                </a:cubicBezTo>
                <a:cubicBezTo>
                  <a:pt x="8948" y="105366"/>
                  <a:pt x="8131" y="105145"/>
                  <a:pt x="7301" y="105000"/>
                </a:cubicBezTo>
                <a:cubicBezTo>
                  <a:pt x="7007" y="104948"/>
                  <a:pt x="6736" y="104922"/>
                  <a:pt x="6486" y="104922"/>
                </a:cubicBezTo>
                <a:cubicBezTo>
                  <a:pt x="5332" y="104922"/>
                  <a:pt x="4616" y="105482"/>
                  <a:pt x="4059" y="106747"/>
                </a:cubicBezTo>
                <a:cubicBezTo>
                  <a:pt x="3896" y="107114"/>
                  <a:pt x="3739" y="107500"/>
                  <a:pt x="3680" y="107892"/>
                </a:cubicBezTo>
                <a:cubicBezTo>
                  <a:pt x="3514" y="108977"/>
                  <a:pt x="3292" y="110070"/>
                  <a:pt x="3292" y="111160"/>
                </a:cubicBezTo>
                <a:cubicBezTo>
                  <a:pt x="3294" y="112774"/>
                  <a:pt x="2773" y="114181"/>
                  <a:pt x="1946" y="115510"/>
                </a:cubicBezTo>
                <a:cubicBezTo>
                  <a:pt x="303" y="118141"/>
                  <a:pt x="0" y="121003"/>
                  <a:pt x="547" y="123982"/>
                </a:cubicBezTo>
                <a:cubicBezTo>
                  <a:pt x="747" y="125077"/>
                  <a:pt x="1251" y="126070"/>
                  <a:pt x="2104" y="126835"/>
                </a:cubicBezTo>
                <a:cubicBezTo>
                  <a:pt x="2515" y="127203"/>
                  <a:pt x="2852" y="127396"/>
                  <a:pt x="3163" y="127396"/>
                </a:cubicBezTo>
                <a:cubicBezTo>
                  <a:pt x="3513" y="127396"/>
                  <a:pt x="3830" y="127150"/>
                  <a:pt x="4182" y="126636"/>
                </a:cubicBezTo>
                <a:cubicBezTo>
                  <a:pt x="4841" y="125670"/>
                  <a:pt x="5455" y="124656"/>
                  <a:pt x="5951" y="123599"/>
                </a:cubicBezTo>
                <a:cubicBezTo>
                  <a:pt x="6723" y="121958"/>
                  <a:pt x="7707" y="120468"/>
                  <a:pt x="8839" y="119063"/>
                </a:cubicBezTo>
                <a:cubicBezTo>
                  <a:pt x="9415" y="118349"/>
                  <a:pt x="10012" y="117648"/>
                  <a:pt x="10540" y="116899"/>
                </a:cubicBezTo>
                <a:cubicBezTo>
                  <a:pt x="11913" y="114951"/>
                  <a:pt x="13737" y="113473"/>
                  <a:pt x="15564" y="111996"/>
                </a:cubicBezTo>
                <a:cubicBezTo>
                  <a:pt x="16747" y="111038"/>
                  <a:pt x="18079" y="110378"/>
                  <a:pt x="19572" y="110012"/>
                </a:cubicBezTo>
                <a:cubicBezTo>
                  <a:pt x="23703" y="108998"/>
                  <a:pt x="27821" y="107927"/>
                  <a:pt x="31954" y="106922"/>
                </a:cubicBezTo>
                <a:cubicBezTo>
                  <a:pt x="34158" y="106387"/>
                  <a:pt x="36334" y="105681"/>
                  <a:pt x="38637" y="105619"/>
                </a:cubicBezTo>
                <a:cubicBezTo>
                  <a:pt x="38898" y="105610"/>
                  <a:pt x="39196" y="105444"/>
                  <a:pt x="39409" y="105270"/>
                </a:cubicBezTo>
                <a:cubicBezTo>
                  <a:pt x="40196" y="104621"/>
                  <a:pt x="41052" y="104228"/>
                  <a:pt x="42094" y="104147"/>
                </a:cubicBezTo>
                <a:cubicBezTo>
                  <a:pt x="43244" y="104057"/>
                  <a:pt x="44416" y="103749"/>
                  <a:pt x="45196" y="102886"/>
                </a:cubicBezTo>
                <a:cubicBezTo>
                  <a:pt x="46457" y="101486"/>
                  <a:pt x="47914" y="100166"/>
                  <a:pt x="48173" y="98123"/>
                </a:cubicBezTo>
                <a:cubicBezTo>
                  <a:pt x="48199" y="97913"/>
                  <a:pt x="48291" y="97713"/>
                  <a:pt x="48364" y="97465"/>
                </a:cubicBezTo>
                <a:cubicBezTo>
                  <a:pt x="48763" y="97465"/>
                  <a:pt x="49191" y="97544"/>
                  <a:pt x="49567" y="97544"/>
                </a:cubicBezTo>
                <a:cubicBezTo>
                  <a:pt x="49806" y="97544"/>
                  <a:pt x="50023" y="97512"/>
                  <a:pt x="50199" y="97408"/>
                </a:cubicBezTo>
                <a:cubicBezTo>
                  <a:pt x="50666" y="97133"/>
                  <a:pt x="50862" y="96400"/>
                  <a:pt x="51178" y="95867"/>
                </a:cubicBezTo>
                <a:cubicBezTo>
                  <a:pt x="51196" y="95839"/>
                  <a:pt x="51239" y="95827"/>
                  <a:pt x="51339" y="95763"/>
                </a:cubicBezTo>
                <a:cubicBezTo>
                  <a:pt x="51421" y="96009"/>
                  <a:pt x="51509" y="96234"/>
                  <a:pt x="51569" y="96465"/>
                </a:cubicBezTo>
                <a:cubicBezTo>
                  <a:pt x="51813" y="97386"/>
                  <a:pt x="52035" y="98313"/>
                  <a:pt x="52291" y="99230"/>
                </a:cubicBezTo>
                <a:cubicBezTo>
                  <a:pt x="52426" y="99717"/>
                  <a:pt x="52686" y="99986"/>
                  <a:pt x="53184" y="99986"/>
                </a:cubicBezTo>
                <a:cubicBezTo>
                  <a:pt x="53260" y="99986"/>
                  <a:pt x="53341" y="99979"/>
                  <a:pt x="53427" y="99967"/>
                </a:cubicBezTo>
                <a:cubicBezTo>
                  <a:pt x="54734" y="99778"/>
                  <a:pt x="56052" y="99675"/>
                  <a:pt x="57365" y="99538"/>
                </a:cubicBezTo>
                <a:cubicBezTo>
                  <a:pt x="58559" y="99413"/>
                  <a:pt x="59752" y="99294"/>
                  <a:pt x="60962" y="99171"/>
                </a:cubicBezTo>
                <a:cubicBezTo>
                  <a:pt x="61211" y="99995"/>
                  <a:pt x="61401" y="100702"/>
                  <a:pt x="61638" y="101393"/>
                </a:cubicBezTo>
                <a:cubicBezTo>
                  <a:pt x="62064" y="102628"/>
                  <a:pt x="62022" y="103820"/>
                  <a:pt x="61531" y="105039"/>
                </a:cubicBezTo>
                <a:cubicBezTo>
                  <a:pt x="60860" y="106707"/>
                  <a:pt x="60256" y="108401"/>
                  <a:pt x="59640" y="110088"/>
                </a:cubicBezTo>
                <a:cubicBezTo>
                  <a:pt x="58808" y="112370"/>
                  <a:pt x="58175" y="114703"/>
                  <a:pt x="57967" y="117132"/>
                </a:cubicBezTo>
                <a:cubicBezTo>
                  <a:pt x="57656" y="120788"/>
                  <a:pt x="57419" y="124452"/>
                  <a:pt x="57045" y="128101"/>
                </a:cubicBezTo>
                <a:cubicBezTo>
                  <a:pt x="56777" y="130727"/>
                  <a:pt x="56294" y="133322"/>
                  <a:pt x="54984" y="135680"/>
                </a:cubicBezTo>
                <a:cubicBezTo>
                  <a:pt x="54915" y="135805"/>
                  <a:pt x="54886" y="135955"/>
                  <a:pt x="54856" y="136097"/>
                </a:cubicBezTo>
                <a:cubicBezTo>
                  <a:pt x="54431" y="138279"/>
                  <a:pt x="54419" y="140473"/>
                  <a:pt x="54664" y="142673"/>
                </a:cubicBezTo>
                <a:cubicBezTo>
                  <a:pt x="54715" y="143130"/>
                  <a:pt x="54934" y="143422"/>
                  <a:pt x="55389" y="143523"/>
                </a:cubicBezTo>
                <a:cubicBezTo>
                  <a:pt x="55711" y="143594"/>
                  <a:pt x="56029" y="143704"/>
                  <a:pt x="56355" y="143723"/>
                </a:cubicBezTo>
                <a:cubicBezTo>
                  <a:pt x="57782" y="143811"/>
                  <a:pt x="59209" y="143893"/>
                  <a:pt x="60636" y="143938"/>
                </a:cubicBezTo>
                <a:cubicBezTo>
                  <a:pt x="62040" y="143981"/>
                  <a:pt x="63430" y="144102"/>
                  <a:pt x="64733" y="144652"/>
                </a:cubicBezTo>
                <a:cubicBezTo>
                  <a:pt x="66245" y="145291"/>
                  <a:pt x="67784" y="145514"/>
                  <a:pt x="69337" y="145514"/>
                </a:cubicBezTo>
                <a:cubicBezTo>
                  <a:pt x="70467" y="145514"/>
                  <a:pt x="71605" y="145396"/>
                  <a:pt x="72747" y="145235"/>
                </a:cubicBezTo>
                <a:cubicBezTo>
                  <a:pt x="73437" y="145138"/>
                  <a:pt x="73842" y="144694"/>
                  <a:pt x="74018" y="144026"/>
                </a:cubicBezTo>
                <a:cubicBezTo>
                  <a:pt x="74338" y="142817"/>
                  <a:pt x="73935" y="141959"/>
                  <a:pt x="72768" y="141464"/>
                </a:cubicBezTo>
                <a:cubicBezTo>
                  <a:pt x="71821" y="141064"/>
                  <a:pt x="70849" y="140729"/>
                  <a:pt x="69911" y="140308"/>
                </a:cubicBezTo>
                <a:cubicBezTo>
                  <a:pt x="69453" y="140102"/>
                  <a:pt x="69003" y="139824"/>
                  <a:pt x="68628" y="139490"/>
                </a:cubicBezTo>
                <a:cubicBezTo>
                  <a:pt x="67088" y="138128"/>
                  <a:pt x="65577" y="136734"/>
                  <a:pt x="64058" y="135348"/>
                </a:cubicBezTo>
                <a:cubicBezTo>
                  <a:pt x="63026" y="134405"/>
                  <a:pt x="62680" y="132891"/>
                  <a:pt x="63199" y="131561"/>
                </a:cubicBezTo>
                <a:cubicBezTo>
                  <a:pt x="63678" y="130331"/>
                  <a:pt x="64169" y="129106"/>
                  <a:pt x="64659" y="127880"/>
                </a:cubicBezTo>
                <a:cubicBezTo>
                  <a:pt x="67112" y="121734"/>
                  <a:pt x="69304" y="115515"/>
                  <a:pt x="69937" y="108865"/>
                </a:cubicBezTo>
                <a:cubicBezTo>
                  <a:pt x="70091" y="107238"/>
                  <a:pt x="70593" y="105718"/>
                  <a:pt x="71217" y="104221"/>
                </a:cubicBezTo>
                <a:cubicBezTo>
                  <a:pt x="71569" y="103377"/>
                  <a:pt x="71844" y="102498"/>
                  <a:pt x="72138" y="101631"/>
                </a:cubicBezTo>
                <a:cubicBezTo>
                  <a:pt x="72524" y="100493"/>
                  <a:pt x="72553" y="99348"/>
                  <a:pt x="72332" y="98159"/>
                </a:cubicBezTo>
                <a:cubicBezTo>
                  <a:pt x="71946" y="96086"/>
                  <a:pt x="71188" y="94102"/>
                  <a:pt x="71257" y="91917"/>
                </a:cubicBezTo>
                <a:cubicBezTo>
                  <a:pt x="71309" y="90253"/>
                  <a:pt x="70916" y="88573"/>
                  <a:pt x="70700" y="86903"/>
                </a:cubicBezTo>
                <a:cubicBezTo>
                  <a:pt x="70493" y="85305"/>
                  <a:pt x="70394" y="83677"/>
                  <a:pt x="69999" y="82125"/>
                </a:cubicBezTo>
                <a:cubicBezTo>
                  <a:pt x="69352" y="79568"/>
                  <a:pt x="68567" y="77040"/>
                  <a:pt x="67726" y="74539"/>
                </a:cubicBezTo>
                <a:cubicBezTo>
                  <a:pt x="67015" y="72419"/>
                  <a:pt x="66728" y="70272"/>
                  <a:pt x="66771" y="68049"/>
                </a:cubicBezTo>
                <a:cubicBezTo>
                  <a:pt x="66785" y="67295"/>
                  <a:pt x="66636" y="66522"/>
                  <a:pt x="66458" y="65783"/>
                </a:cubicBezTo>
                <a:cubicBezTo>
                  <a:pt x="66290" y="65084"/>
                  <a:pt x="66256" y="64435"/>
                  <a:pt x="66458" y="63733"/>
                </a:cubicBezTo>
                <a:cubicBezTo>
                  <a:pt x="66702" y="62890"/>
                  <a:pt x="66956" y="62018"/>
                  <a:pt x="66982" y="61153"/>
                </a:cubicBezTo>
                <a:cubicBezTo>
                  <a:pt x="67069" y="58254"/>
                  <a:pt x="67792" y="55510"/>
                  <a:pt x="68795" y="52820"/>
                </a:cubicBezTo>
                <a:cubicBezTo>
                  <a:pt x="68846" y="52683"/>
                  <a:pt x="68882" y="52540"/>
                  <a:pt x="68930" y="52401"/>
                </a:cubicBezTo>
                <a:cubicBezTo>
                  <a:pt x="70565" y="47730"/>
                  <a:pt x="72209" y="43061"/>
                  <a:pt x="73833" y="38384"/>
                </a:cubicBezTo>
                <a:cubicBezTo>
                  <a:pt x="74226" y="37249"/>
                  <a:pt x="74956" y="36443"/>
                  <a:pt x="75980" y="35841"/>
                </a:cubicBezTo>
                <a:cubicBezTo>
                  <a:pt x="76703" y="35416"/>
                  <a:pt x="77068" y="35196"/>
                  <a:pt x="77424" y="35196"/>
                </a:cubicBezTo>
                <a:cubicBezTo>
                  <a:pt x="77791" y="35196"/>
                  <a:pt x="78148" y="35431"/>
                  <a:pt x="78880" y="35917"/>
                </a:cubicBezTo>
                <a:cubicBezTo>
                  <a:pt x="79847" y="36563"/>
                  <a:pt x="80817" y="37201"/>
                  <a:pt x="81947" y="37950"/>
                </a:cubicBezTo>
                <a:cubicBezTo>
                  <a:pt x="82693" y="37082"/>
                  <a:pt x="83381" y="36277"/>
                  <a:pt x="84046" y="35505"/>
                </a:cubicBezTo>
                <a:cubicBezTo>
                  <a:pt x="84596" y="35684"/>
                  <a:pt x="84973" y="35817"/>
                  <a:pt x="85355" y="35931"/>
                </a:cubicBezTo>
                <a:cubicBezTo>
                  <a:pt x="87497" y="36573"/>
                  <a:pt x="89641" y="37206"/>
                  <a:pt x="91781" y="37850"/>
                </a:cubicBezTo>
                <a:cubicBezTo>
                  <a:pt x="92435" y="38047"/>
                  <a:pt x="93063" y="38149"/>
                  <a:pt x="93663" y="38149"/>
                </a:cubicBezTo>
                <a:cubicBezTo>
                  <a:pt x="95088" y="38149"/>
                  <a:pt x="96359" y="37574"/>
                  <a:pt x="97474" y="36341"/>
                </a:cubicBezTo>
                <a:cubicBezTo>
                  <a:pt x="97986" y="35774"/>
                  <a:pt x="98561" y="35175"/>
                  <a:pt x="99234" y="34862"/>
                </a:cubicBezTo>
                <a:cubicBezTo>
                  <a:pt x="100519" y="34265"/>
                  <a:pt x="101026" y="33229"/>
                  <a:pt x="101367" y="31978"/>
                </a:cubicBezTo>
                <a:cubicBezTo>
                  <a:pt x="101497" y="31499"/>
                  <a:pt x="101412" y="31170"/>
                  <a:pt x="101175" y="30757"/>
                </a:cubicBezTo>
                <a:cubicBezTo>
                  <a:pt x="100493" y="29570"/>
                  <a:pt x="99381" y="28840"/>
                  <a:pt x="98383" y="27987"/>
                </a:cubicBezTo>
                <a:cubicBezTo>
                  <a:pt x="97749" y="27445"/>
                  <a:pt x="97095" y="26930"/>
                  <a:pt x="96286" y="26271"/>
                </a:cubicBezTo>
                <a:cubicBezTo>
                  <a:pt x="95713" y="26950"/>
                  <a:pt x="95205" y="27554"/>
                  <a:pt x="94692" y="28163"/>
                </a:cubicBezTo>
                <a:cubicBezTo>
                  <a:pt x="93732" y="27511"/>
                  <a:pt x="92867" y="26924"/>
                  <a:pt x="92035" y="26360"/>
                </a:cubicBezTo>
                <a:cubicBezTo>
                  <a:pt x="91473" y="26790"/>
                  <a:pt x="91528" y="27257"/>
                  <a:pt x="91710" y="27648"/>
                </a:cubicBezTo>
                <a:cubicBezTo>
                  <a:pt x="91890" y="28035"/>
                  <a:pt x="92161" y="28440"/>
                  <a:pt x="92502" y="28677"/>
                </a:cubicBezTo>
                <a:cubicBezTo>
                  <a:pt x="93409" y="29305"/>
                  <a:pt x="93518" y="30115"/>
                  <a:pt x="93246" y="31160"/>
                </a:cubicBezTo>
                <a:cubicBezTo>
                  <a:pt x="92907" y="31128"/>
                  <a:pt x="92577" y="31139"/>
                  <a:pt x="92269" y="31063"/>
                </a:cubicBezTo>
                <a:cubicBezTo>
                  <a:pt x="90437" y="30609"/>
                  <a:pt x="88473" y="30516"/>
                  <a:pt x="86963" y="29163"/>
                </a:cubicBezTo>
                <a:cubicBezTo>
                  <a:pt x="84281" y="28078"/>
                  <a:pt x="82061" y="26224"/>
                  <a:pt x="79636" y="24719"/>
                </a:cubicBezTo>
                <a:cubicBezTo>
                  <a:pt x="78506" y="24020"/>
                  <a:pt x="77414" y="23250"/>
                  <a:pt x="76146" y="22888"/>
                </a:cubicBezTo>
                <a:cubicBezTo>
                  <a:pt x="73276" y="22070"/>
                  <a:pt x="70847" y="20205"/>
                  <a:pt x="67932" y="19513"/>
                </a:cubicBezTo>
                <a:cubicBezTo>
                  <a:pt x="67835" y="19490"/>
                  <a:pt x="67756" y="19392"/>
                  <a:pt x="67607" y="19285"/>
                </a:cubicBezTo>
                <a:cubicBezTo>
                  <a:pt x="67904" y="18127"/>
                  <a:pt x="68365" y="17037"/>
                  <a:pt x="68935" y="15961"/>
                </a:cubicBezTo>
                <a:cubicBezTo>
                  <a:pt x="69619" y="14672"/>
                  <a:pt x="70171" y="13311"/>
                  <a:pt x="70726" y="11958"/>
                </a:cubicBezTo>
                <a:cubicBezTo>
                  <a:pt x="70871" y="11605"/>
                  <a:pt x="70975" y="11096"/>
                  <a:pt x="70828" y="10790"/>
                </a:cubicBezTo>
                <a:cubicBezTo>
                  <a:pt x="70382" y="9858"/>
                  <a:pt x="70534" y="8916"/>
                  <a:pt x="70638" y="7984"/>
                </a:cubicBezTo>
                <a:cubicBezTo>
                  <a:pt x="70828" y="6266"/>
                  <a:pt x="70365" y="4721"/>
                  <a:pt x="69567" y="3233"/>
                </a:cubicBezTo>
                <a:cubicBezTo>
                  <a:pt x="68494" y="1230"/>
                  <a:pt x="66910" y="50"/>
                  <a:pt x="64574" y="3"/>
                </a:cubicBezTo>
                <a:cubicBezTo>
                  <a:pt x="64473" y="1"/>
                  <a:pt x="64374" y="0"/>
                  <a:pt x="642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32"/>
          <p:cNvSpPr txBox="1"/>
          <p:nvPr>
            <p:ph type="title"/>
          </p:nvPr>
        </p:nvSpPr>
        <p:spPr>
          <a:xfrm>
            <a:off x="720000" y="331645"/>
            <a:ext cx="77040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Cleaning </a:t>
            </a:r>
            <a:endParaRPr/>
          </a:p>
        </p:txBody>
      </p:sp>
      <p:sp>
        <p:nvSpPr>
          <p:cNvPr id="820" name="Google Shape;820;p32"/>
          <p:cNvSpPr txBox="1"/>
          <p:nvPr>
            <p:ph idx="1" type="subTitle"/>
          </p:nvPr>
        </p:nvSpPr>
        <p:spPr>
          <a:xfrm>
            <a:off x="720000" y="1084250"/>
            <a:ext cx="7704000" cy="810600"/>
          </a:xfrm>
          <a:prstGeom prst="rect">
            <a:avLst/>
          </a:prstGeom>
        </p:spPr>
        <p:txBody>
          <a:bodyPr anchorCtr="0" anchor="b" bIns="91425" lIns="91425" spcFirstLastPara="1" rIns="91425" wrap="square" tIns="91425">
            <a:noAutofit/>
          </a:bodyPr>
          <a:lstStyle/>
          <a:p>
            <a:pPr indent="-368300" lvl="0" marL="457200" rtl="0" algn="l">
              <a:spcBef>
                <a:spcPts val="0"/>
              </a:spcBef>
              <a:spcAft>
                <a:spcPts val="0"/>
              </a:spcAft>
              <a:buSzPts val="2200"/>
              <a:buAutoNum type="arabicPeriod"/>
            </a:pPr>
            <a:r>
              <a:rPr lang="en" sz="2000"/>
              <a:t>Only keep teams which have been part of the EPL from 2000-2018 (18 in total)</a:t>
            </a:r>
            <a:endParaRPr sz="2000"/>
          </a:p>
        </p:txBody>
      </p:sp>
      <p:pic>
        <p:nvPicPr>
          <p:cNvPr id="821" name="Google Shape;821;p32"/>
          <p:cNvPicPr preferRelativeResize="0"/>
          <p:nvPr/>
        </p:nvPicPr>
        <p:blipFill>
          <a:blip r:embed="rId3">
            <a:alphaModFix/>
          </a:blip>
          <a:stretch>
            <a:fillRect/>
          </a:stretch>
        </p:blipFill>
        <p:spPr>
          <a:xfrm>
            <a:off x="1644575" y="2118200"/>
            <a:ext cx="808725" cy="808725"/>
          </a:xfrm>
          <a:prstGeom prst="rect">
            <a:avLst/>
          </a:prstGeom>
          <a:noFill/>
          <a:ln>
            <a:noFill/>
          </a:ln>
        </p:spPr>
      </p:pic>
      <p:pic>
        <p:nvPicPr>
          <p:cNvPr id="822" name="Google Shape;822;p32"/>
          <p:cNvPicPr preferRelativeResize="0"/>
          <p:nvPr/>
        </p:nvPicPr>
        <p:blipFill>
          <a:blip r:embed="rId4">
            <a:alphaModFix/>
          </a:blip>
          <a:stretch>
            <a:fillRect/>
          </a:stretch>
        </p:blipFill>
        <p:spPr>
          <a:xfrm>
            <a:off x="3493140" y="1949172"/>
            <a:ext cx="539234" cy="1146772"/>
          </a:xfrm>
          <a:prstGeom prst="rect">
            <a:avLst/>
          </a:prstGeom>
          <a:noFill/>
          <a:ln>
            <a:noFill/>
          </a:ln>
        </p:spPr>
      </p:pic>
      <p:pic>
        <p:nvPicPr>
          <p:cNvPr id="823" name="Google Shape;823;p32"/>
          <p:cNvPicPr preferRelativeResize="0"/>
          <p:nvPr/>
        </p:nvPicPr>
        <p:blipFill>
          <a:blip r:embed="rId5">
            <a:alphaModFix/>
          </a:blip>
          <a:stretch>
            <a:fillRect/>
          </a:stretch>
        </p:blipFill>
        <p:spPr>
          <a:xfrm>
            <a:off x="5125950" y="2118200"/>
            <a:ext cx="808725" cy="808725"/>
          </a:xfrm>
          <a:prstGeom prst="rect">
            <a:avLst/>
          </a:prstGeom>
          <a:noFill/>
          <a:ln>
            <a:noFill/>
          </a:ln>
        </p:spPr>
      </p:pic>
      <p:pic>
        <p:nvPicPr>
          <p:cNvPr id="824" name="Google Shape;824;p32"/>
          <p:cNvPicPr preferRelativeResize="0"/>
          <p:nvPr/>
        </p:nvPicPr>
        <p:blipFill>
          <a:blip r:embed="rId6">
            <a:alphaModFix/>
          </a:blip>
          <a:stretch>
            <a:fillRect/>
          </a:stretch>
        </p:blipFill>
        <p:spPr>
          <a:xfrm>
            <a:off x="7028259" y="2107190"/>
            <a:ext cx="664342" cy="919675"/>
          </a:xfrm>
          <a:prstGeom prst="rect">
            <a:avLst/>
          </a:prstGeom>
          <a:noFill/>
          <a:ln>
            <a:noFill/>
          </a:ln>
        </p:spPr>
      </p:pic>
      <p:pic>
        <p:nvPicPr>
          <p:cNvPr id="825" name="Google Shape;825;p32"/>
          <p:cNvPicPr preferRelativeResize="0"/>
          <p:nvPr/>
        </p:nvPicPr>
        <p:blipFill rotWithShape="1">
          <a:blip r:embed="rId7">
            <a:alphaModFix/>
          </a:blip>
          <a:srcRect b="36103" l="7852" r="34994" t="41621"/>
          <a:stretch/>
        </p:blipFill>
        <p:spPr>
          <a:xfrm>
            <a:off x="496725" y="3239200"/>
            <a:ext cx="8150549" cy="1786801"/>
          </a:xfrm>
          <a:prstGeom prst="rect">
            <a:avLst/>
          </a:prstGeom>
          <a:noFill/>
          <a:ln>
            <a:noFill/>
          </a:ln>
        </p:spPr>
      </p:pic>
      <p:pic>
        <p:nvPicPr>
          <p:cNvPr id="826" name="Google Shape;826;p32"/>
          <p:cNvPicPr preferRelativeResize="0"/>
          <p:nvPr/>
        </p:nvPicPr>
        <p:blipFill>
          <a:blip r:embed="rId8">
            <a:alphaModFix/>
          </a:blip>
          <a:stretch>
            <a:fillRect/>
          </a:stretch>
        </p:blipFill>
        <p:spPr>
          <a:xfrm>
            <a:off x="1528625" y="1949175"/>
            <a:ext cx="1040625" cy="1040625"/>
          </a:xfrm>
          <a:prstGeom prst="rect">
            <a:avLst/>
          </a:prstGeom>
          <a:noFill/>
          <a:ln>
            <a:noFill/>
          </a:ln>
        </p:spPr>
      </p:pic>
      <p:pic>
        <p:nvPicPr>
          <p:cNvPr id="827" name="Google Shape;827;p32"/>
          <p:cNvPicPr preferRelativeResize="0"/>
          <p:nvPr/>
        </p:nvPicPr>
        <p:blipFill>
          <a:blip r:embed="rId8">
            <a:alphaModFix/>
          </a:blip>
          <a:stretch>
            <a:fillRect/>
          </a:stretch>
        </p:blipFill>
        <p:spPr>
          <a:xfrm>
            <a:off x="3269313" y="1949175"/>
            <a:ext cx="1040625" cy="1040625"/>
          </a:xfrm>
          <a:prstGeom prst="rect">
            <a:avLst/>
          </a:prstGeom>
          <a:noFill/>
          <a:ln>
            <a:noFill/>
          </a:ln>
        </p:spPr>
      </p:pic>
      <p:pic>
        <p:nvPicPr>
          <p:cNvPr id="828" name="Google Shape;828;p32"/>
          <p:cNvPicPr preferRelativeResize="0"/>
          <p:nvPr/>
        </p:nvPicPr>
        <p:blipFill>
          <a:blip r:embed="rId8">
            <a:alphaModFix/>
          </a:blip>
          <a:stretch>
            <a:fillRect/>
          </a:stretch>
        </p:blipFill>
        <p:spPr>
          <a:xfrm>
            <a:off x="5010000" y="2007250"/>
            <a:ext cx="1040625" cy="1040625"/>
          </a:xfrm>
          <a:prstGeom prst="rect">
            <a:avLst/>
          </a:prstGeom>
          <a:noFill/>
          <a:ln>
            <a:noFill/>
          </a:ln>
        </p:spPr>
      </p:pic>
      <p:pic>
        <p:nvPicPr>
          <p:cNvPr id="829" name="Google Shape;829;p32"/>
          <p:cNvPicPr preferRelativeResize="0"/>
          <p:nvPr/>
        </p:nvPicPr>
        <p:blipFill>
          <a:blip r:embed="rId8">
            <a:alphaModFix/>
          </a:blip>
          <a:stretch>
            <a:fillRect/>
          </a:stretch>
        </p:blipFill>
        <p:spPr>
          <a:xfrm>
            <a:off x="6809250" y="2046712"/>
            <a:ext cx="1040625" cy="1040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33"/>
          <p:cNvSpPr txBox="1"/>
          <p:nvPr>
            <p:ph idx="1" type="subTitle"/>
          </p:nvPr>
        </p:nvSpPr>
        <p:spPr>
          <a:xfrm>
            <a:off x="894600" y="917050"/>
            <a:ext cx="73548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2. </a:t>
            </a:r>
            <a:r>
              <a:rPr lang="en"/>
              <a:t>Drop the Match Week 1 (NULL values for some variables)</a:t>
            </a:r>
            <a:endParaRPr/>
          </a:p>
        </p:txBody>
      </p:sp>
      <p:pic>
        <p:nvPicPr>
          <p:cNvPr id="835" name="Google Shape;835;p33"/>
          <p:cNvPicPr preferRelativeResize="0"/>
          <p:nvPr/>
        </p:nvPicPr>
        <p:blipFill rotWithShape="1">
          <a:blip r:embed="rId3">
            <a:alphaModFix/>
          </a:blip>
          <a:srcRect b="31200" l="7894" r="43406" t="38638"/>
          <a:stretch/>
        </p:blipFill>
        <p:spPr>
          <a:xfrm>
            <a:off x="777238" y="1869375"/>
            <a:ext cx="7589525" cy="2643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occer World Tournament Minitheme by Slidesgo">
  <a:themeElements>
    <a:clrScheme name="Simple Light">
      <a:dk1>
        <a:srgbClr val="350309"/>
      </a:dk1>
      <a:lt1>
        <a:srgbClr val="650416"/>
      </a:lt1>
      <a:dk2>
        <a:srgbClr val="910D47"/>
      </a:dk2>
      <a:lt2>
        <a:srgbClr val="3AC1A7"/>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